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Lst>
  <p:sldSz cy="5143500" cx="9144000"/>
  <p:notesSz cx="6858000" cy="9144000"/>
  <p:embeddedFontLst>
    <p:embeddedFont>
      <p:font typeface="Nunito Sans SemiBold"/>
      <p:regular r:id="rId31"/>
      <p:bold r:id="rId32"/>
      <p:italic r:id="rId33"/>
      <p:boldItalic r:id="rId34"/>
    </p:embeddedFont>
    <p:embeddedFont>
      <p:font typeface="Nunito Sans"/>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NunitoSansSemiBold-regular.fntdata"/><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font" Target="fonts/NunitoSansSemiBold-italic.fntdata"/><Relationship Id="rId10" Type="http://schemas.openxmlformats.org/officeDocument/2006/relationships/slide" Target="slides/slide6.xml"/><Relationship Id="rId32" Type="http://schemas.openxmlformats.org/officeDocument/2006/relationships/font" Target="fonts/NunitoSansSemiBold-bold.fntdata"/><Relationship Id="rId13" Type="http://schemas.openxmlformats.org/officeDocument/2006/relationships/slide" Target="slides/slide9.xml"/><Relationship Id="rId35" Type="http://schemas.openxmlformats.org/officeDocument/2006/relationships/font" Target="fonts/NunitoSans-regular.fntdata"/><Relationship Id="rId12" Type="http://schemas.openxmlformats.org/officeDocument/2006/relationships/slide" Target="slides/slide8.xml"/><Relationship Id="rId34" Type="http://schemas.openxmlformats.org/officeDocument/2006/relationships/font" Target="fonts/NunitoSansSemiBold-boldItalic.fntdata"/><Relationship Id="rId15" Type="http://schemas.openxmlformats.org/officeDocument/2006/relationships/slide" Target="slides/slide11.xml"/><Relationship Id="rId37" Type="http://schemas.openxmlformats.org/officeDocument/2006/relationships/font" Target="fonts/NunitoSans-italic.fntdata"/><Relationship Id="rId14" Type="http://schemas.openxmlformats.org/officeDocument/2006/relationships/slide" Target="slides/slide10.xml"/><Relationship Id="rId36" Type="http://schemas.openxmlformats.org/officeDocument/2006/relationships/font" Target="fonts/NunitoSans-bold.fntdata"/><Relationship Id="rId17" Type="http://schemas.openxmlformats.org/officeDocument/2006/relationships/slide" Target="slides/slide13.xml"/><Relationship Id="rId16" Type="http://schemas.openxmlformats.org/officeDocument/2006/relationships/slide" Target="slides/slide12.xml"/><Relationship Id="rId38" Type="http://schemas.openxmlformats.org/officeDocument/2006/relationships/font" Target="fonts/NunitoSans-boldItalic.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35f391192_0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35f391192_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1105a2e3cac_0_13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1105a2e3cac_0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1105a2e3cac_0_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1105a2e3cac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35f391192_01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35f391192_0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1105a2e3cac_0_6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1105a2e3cac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113b530282b_0_1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113b530282b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115764615a7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115764615a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115764615a7_0_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115764615a7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11607216386_0_9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11607216386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115764615a7_0_1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115764615a7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11607216386_0_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11607216386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1105a2e3cac_0_12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1105a2e3cac_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113b530282b_0_1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113b530282b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113b530282b_0_2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113b530282b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113b530282b_0_3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113b530282b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113b530282b_0_4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113b530282b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e3bf9a7d77_0_12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e3bf9a7d77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1105a2e3cac_0_16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22" name="Google Shape;322;g1105a2e3cac_0_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35f391192_0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35f391192_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1c8d0b7f6e_0_16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1c8d0b7f6e_0_1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1105a2e3cac_0_13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1105a2e3cac_0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116ee70f40c_0_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116ee70f40c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116ee70f40c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116ee70f40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116ee70f40c_0_1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116ee70f40c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113b530282b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113b530282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9" name="Shape 9"/>
        <p:cNvGrpSpPr/>
        <p:nvPr/>
      </p:nvGrpSpPr>
      <p:grpSpPr>
        <a:xfrm>
          <a:off x="0" y="0"/>
          <a:ext cx="0" cy="0"/>
          <a:chOff x="0" y="0"/>
          <a:chExt cx="0" cy="0"/>
        </a:xfrm>
      </p:grpSpPr>
      <p:sp>
        <p:nvSpPr>
          <p:cNvPr id="10" name="Google Shape;10;p2"/>
          <p:cNvSpPr/>
          <p:nvPr/>
        </p:nvSpPr>
        <p:spPr>
          <a:xfrm flipH="1">
            <a:off x="-688" y="0"/>
            <a:ext cx="45756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ph type="ctrTitle"/>
          </p:nvPr>
        </p:nvSpPr>
        <p:spPr>
          <a:xfrm>
            <a:off x="468925" y="2387250"/>
            <a:ext cx="3636600" cy="2259000"/>
          </a:xfrm>
          <a:prstGeom prst="rect">
            <a:avLst/>
          </a:prstGeom>
        </p:spPr>
        <p:txBody>
          <a:bodyPr anchorCtr="0" anchor="t" bIns="91425" lIns="91425" spcFirstLastPara="1" rIns="91425" wrap="square" tIns="91425">
            <a:noAutofit/>
          </a:bodyPr>
          <a:lstStyle>
            <a:lvl1pPr lvl="0">
              <a:spcBef>
                <a:spcPts val="0"/>
              </a:spcBef>
              <a:spcAft>
                <a:spcPts val="0"/>
              </a:spcAft>
              <a:buClr>
                <a:schemeClr val="accent1"/>
              </a:buClr>
              <a:buSzPts val="3000"/>
              <a:buNone/>
              <a:defRPr b="1" sz="3000">
                <a:solidFill>
                  <a:schemeClr val="accent1"/>
                </a:solidFill>
              </a:defRPr>
            </a:lvl1pPr>
            <a:lvl2pPr lvl="1">
              <a:spcBef>
                <a:spcPts val="0"/>
              </a:spcBef>
              <a:spcAft>
                <a:spcPts val="0"/>
              </a:spcAft>
              <a:buClr>
                <a:schemeClr val="accent1"/>
              </a:buClr>
              <a:buSzPts val="3000"/>
              <a:buNone/>
              <a:defRPr b="1" sz="3000">
                <a:solidFill>
                  <a:schemeClr val="accent1"/>
                </a:solidFill>
              </a:defRPr>
            </a:lvl2pPr>
            <a:lvl3pPr lvl="2">
              <a:spcBef>
                <a:spcPts val="0"/>
              </a:spcBef>
              <a:spcAft>
                <a:spcPts val="0"/>
              </a:spcAft>
              <a:buClr>
                <a:schemeClr val="accent1"/>
              </a:buClr>
              <a:buSzPts val="3000"/>
              <a:buNone/>
              <a:defRPr b="1" sz="3000">
                <a:solidFill>
                  <a:schemeClr val="accent1"/>
                </a:solidFill>
              </a:defRPr>
            </a:lvl3pPr>
            <a:lvl4pPr lvl="3">
              <a:spcBef>
                <a:spcPts val="0"/>
              </a:spcBef>
              <a:spcAft>
                <a:spcPts val="0"/>
              </a:spcAft>
              <a:buClr>
                <a:schemeClr val="accent1"/>
              </a:buClr>
              <a:buSzPts val="3000"/>
              <a:buNone/>
              <a:defRPr b="1" sz="3000">
                <a:solidFill>
                  <a:schemeClr val="accent1"/>
                </a:solidFill>
              </a:defRPr>
            </a:lvl4pPr>
            <a:lvl5pPr lvl="4">
              <a:spcBef>
                <a:spcPts val="0"/>
              </a:spcBef>
              <a:spcAft>
                <a:spcPts val="0"/>
              </a:spcAft>
              <a:buClr>
                <a:schemeClr val="accent1"/>
              </a:buClr>
              <a:buSzPts val="3000"/>
              <a:buNone/>
              <a:defRPr b="1" sz="3000">
                <a:solidFill>
                  <a:schemeClr val="accent1"/>
                </a:solidFill>
              </a:defRPr>
            </a:lvl5pPr>
            <a:lvl6pPr lvl="5">
              <a:spcBef>
                <a:spcPts val="0"/>
              </a:spcBef>
              <a:spcAft>
                <a:spcPts val="0"/>
              </a:spcAft>
              <a:buClr>
                <a:schemeClr val="accent1"/>
              </a:buClr>
              <a:buSzPts val="3000"/>
              <a:buNone/>
              <a:defRPr b="1" sz="3000">
                <a:solidFill>
                  <a:schemeClr val="accent1"/>
                </a:solidFill>
              </a:defRPr>
            </a:lvl6pPr>
            <a:lvl7pPr lvl="6">
              <a:spcBef>
                <a:spcPts val="0"/>
              </a:spcBef>
              <a:spcAft>
                <a:spcPts val="0"/>
              </a:spcAft>
              <a:buClr>
                <a:schemeClr val="accent1"/>
              </a:buClr>
              <a:buSzPts val="3000"/>
              <a:buNone/>
              <a:defRPr b="1" sz="3000">
                <a:solidFill>
                  <a:schemeClr val="accent1"/>
                </a:solidFill>
              </a:defRPr>
            </a:lvl7pPr>
            <a:lvl8pPr lvl="7">
              <a:spcBef>
                <a:spcPts val="0"/>
              </a:spcBef>
              <a:spcAft>
                <a:spcPts val="0"/>
              </a:spcAft>
              <a:buClr>
                <a:schemeClr val="accent1"/>
              </a:buClr>
              <a:buSzPts val="3000"/>
              <a:buNone/>
              <a:defRPr b="1" sz="3000">
                <a:solidFill>
                  <a:schemeClr val="accent1"/>
                </a:solidFill>
              </a:defRPr>
            </a:lvl8pPr>
            <a:lvl9pPr lvl="8">
              <a:spcBef>
                <a:spcPts val="0"/>
              </a:spcBef>
              <a:spcAft>
                <a:spcPts val="0"/>
              </a:spcAft>
              <a:buClr>
                <a:schemeClr val="accent1"/>
              </a:buClr>
              <a:buSzPts val="3000"/>
              <a:buNone/>
              <a:defRPr b="1" sz="3000">
                <a:solidFill>
                  <a:schemeClr val="accent1"/>
                </a:solidFill>
              </a:defRPr>
            </a:lvl9pPr>
          </a:lstStyle>
          <a:p/>
        </p:txBody>
      </p:sp>
      <p:sp>
        <p:nvSpPr>
          <p:cNvPr id="12" name="Google Shape;12;p2"/>
          <p:cNvSpPr/>
          <p:nvPr/>
        </p:nvSpPr>
        <p:spPr>
          <a:xfrm>
            <a:off x="4574900" y="-150"/>
            <a:ext cx="185400" cy="5143500"/>
          </a:xfrm>
          <a:prstGeom prst="rect">
            <a:avLst/>
          </a:prstGeom>
          <a:gradFill>
            <a:gsLst>
              <a:gs pos="0">
                <a:srgbClr val="000014">
                  <a:alpha val="49803"/>
                </a:srgbClr>
              </a:gs>
              <a:gs pos="100000">
                <a:srgbClr val="000014">
                  <a:alpha val="0"/>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65" name="Shape 65"/>
        <p:cNvGrpSpPr/>
        <p:nvPr/>
      </p:nvGrpSpPr>
      <p:grpSpPr>
        <a:xfrm>
          <a:off x="0" y="0"/>
          <a:ext cx="0" cy="0"/>
          <a:chOff x="0" y="0"/>
          <a:chExt cx="0" cy="0"/>
        </a:xfrm>
      </p:grpSpPr>
      <p:sp>
        <p:nvSpPr>
          <p:cNvPr id="66" name="Google Shape;66;p11"/>
          <p:cNvSpPr/>
          <p:nvPr/>
        </p:nvSpPr>
        <p:spPr>
          <a:xfrm flipH="1">
            <a:off x="2472375" y="0"/>
            <a:ext cx="113100" cy="5143500"/>
          </a:xfrm>
          <a:prstGeom prst="rect">
            <a:avLst/>
          </a:prstGeom>
          <a:gradFill>
            <a:gsLst>
              <a:gs pos="0">
                <a:srgbClr val="000014">
                  <a:alpha val="20000"/>
                </a:srgbClr>
              </a:gs>
              <a:gs pos="100000">
                <a:srgbClr val="000014">
                  <a:alpha val="0"/>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7" name="Google Shape;67;p11"/>
          <p:cNvSpPr/>
          <p:nvPr/>
        </p:nvSpPr>
        <p:spPr>
          <a:xfrm>
            <a:off x="2585475" y="0"/>
            <a:ext cx="65586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11"/>
          <p:cNvSpPr txBox="1"/>
          <p:nvPr>
            <p:ph type="title"/>
          </p:nvPr>
        </p:nvSpPr>
        <p:spPr>
          <a:xfrm>
            <a:off x="234450" y="575500"/>
            <a:ext cx="2046300" cy="39810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p:txBody>
      </p:sp>
      <p:sp>
        <p:nvSpPr>
          <p:cNvPr id="69" name="Google Shape;69;p11"/>
          <p:cNvSpPr txBox="1"/>
          <p:nvPr>
            <p:ph idx="1" type="body"/>
          </p:nvPr>
        </p:nvSpPr>
        <p:spPr>
          <a:xfrm>
            <a:off x="3062200" y="575500"/>
            <a:ext cx="2730000" cy="3981000"/>
          </a:xfrm>
          <a:prstGeom prst="rect">
            <a:avLst/>
          </a:prstGeom>
        </p:spPr>
        <p:txBody>
          <a:bodyPr anchorCtr="0" anchor="t" bIns="91425" lIns="91425" spcFirstLastPara="1" rIns="91425" wrap="square" tIns="91425">
            <a:noAutofit/>
          </a:bodyPr>
          <a:lstStyle>
            <a:lvl1pPr indent="-298450" lvl="0" marL="457200">
              <a:spcBef>
                <a:spcPts val="60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
        <p:nvSpPr>
          <p:cNvPr id="70" name="Google Shape;70;p11"/>
          <p:cNvSpPr txBox="1"/>
          <p:nvPr>
            <p:ph idx="2" type="body"/>
          </p:nvPr>
        </p:nvSpPr>
        <p:spPr>
          <a:xfrm>
            <a:off x="5956701" y="575500"/>
            <a:ext cx="2730000" cy="3981000"/>
          </a:xfrm>
          <a:prstGeom prst="rect">
            <a:avLst/>
          </a:prstGeom>
        </p:spPr>
        <p:txBody>
          <a:bodyPr anchorCtr="0" anchor="t" bIns="91425" lIns="91425" spcFirstLastPara="1" rIns="91425" wrap="square" tIns="91425">
            <a:noAutofit/>
          </a:bodyPr>
          <a:lstStyle>
            <a:lvl1pPr indent="-298450" lvl="0" marL="457200">
              <a:spcBef>
                <a:spcPts val="60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
        <p:nvSpPr>
          <p:cNvPr id="71" name="Google Shape;71;p11"/>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72" name="Shape 72"/>
        <p:cNvGrpSpPr/>
        <p:nvPr/>
      </p:nvGrpSpPr>
      <p:grpSpPr>
        <a:xfrm>
          <a:off x="0" y="0"/>
          <a:ext cx="0" cy="0"/>
          <a:chOff x="0" y="0"/>
          <a:chExt cx="0" cy="0"/>
        </a:xfrm>
      </p:grpSpPr>
      <p:sp>
        <p:nvSpPr>
          <p:cNvPr id="73" name="Google Shape;73;p12"/>
          <p:cNvSpPr/>
          <p:nvPr/>
        </p:nvSpPr>
        <p:spPr>
          <a:xfrm flipH="1">
            <a:off x="2472375" y="0"/>
            <a:ext cx="113100" cy="5143500"/>
          </a:xfrm>
          <a:prstGeom prst="rect">
            <a:avLst/>
          </a:prstGeom>
          <a:gradFill>
            <a:gsLst>
              <a:gs pos="0">
                <a:srgbClr val="000014">
                  <a:alpha val="20000"/>
                </a:srgbClr>
              </a:gs>
              <a:gs pos="100000">
                <a:srgbClr val="000014">
                  <a:alpha val="0"/>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4" name="Google Shape;74;p12"/>
          <p:cNvSpPr/>
          <p:nvPr/>
        </p:nvSpPr>
        <p:spPr>
          <a:xfrm>
            <a:off x="2585475" y="0"/>
            <a:ext cx="65586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2"/>
          <p:cNvSpPr txBox="1"/>
          <p:nvPr>
            <p:ph type="title"/>
          </p:nvPr>
        </p:nvSpPr>
        <p:spPr>
          <a:xfrm>
            <a:off x="234450" y="575500"/>
            <a:ext cx="2046300" cy="39810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p:txBody>
      </p:sp>
      <p:sp>
        <p:nvSpPr>
          <p:cNvPr id="76" name="Google Shape;76;p12"/>
          <p:cNvSpPr txBox="1"/>
          <p:nvPr>
            <p:ph idx="1" type="body"/>
          </p:nvPr>
        </p:nvSpPr>
        <p:spPr>
          <a:xfrm>
            <a:off x="3069325" y="575500"/>
            <a:ext cx="1789800" cy="3981000"/>
          </a:xfrm>
          <a:prstGeom prst="rect">
            <a:avLst/>
          </a:prstGeom>
        </p:spPr>
        <p:txBody>
          <a:bodyPr anchorCtr="0" anchor="t" bIns="91425" lIns="91425" spcFirstLastPara="1" rIns="91425" wrap="square" tIns="91425">
            <a:noAutofit/>
          </a:bodyPr>
          <a:lstStyle>
            <a:lvl1pPr indent="-285750" lvl="0" marL="457200" rtl="0">
              <a:spcBef>
                <a:spcPts val="600"/>
              </a:spcBef>
              <a:spcAft>
                <a:spcPts val="0"/>
              </a:spcAft>
              <a:buSzPts val="900"/>
              <a:buChar char="▪"/>
              <a:defRPr sz="900"/>
            </a:lvl1pPr>
            <a:lvl2pPr indent="-285750" lvl="1" marL="914400" rtl="0">
              <a:spcBef>
                <a:spcPts val="0"/>
              </a:spcBef>
              <a:spcAft>
                <a:spcPts val="0"/>
              </a:spcAft>
              <a:buSzPts val="900"/>
              <a:buChar char="-"/>
              <a:defRPr sz="900"/>
            </a:lvl2pPr>
            <a:lvl3pPr indent="-285750" lvl="2" marL="1371600" rtl="0">
              <a:spcBef>
                <a:spcPts val="0"/>
              </a:spcBef>
              <a:spcAft>
                <a:spcPts val="0"/>
              </a:spcAft>
              <a:buSzPts val="900"/>
              <a:buChar char="-"/>
              <a:defRPr sz="900"/>
            </a:lvl3pPr>
            <a:lvl4pPr indent="-285750" lvl="3" marL="1828800" rtl="0">
              <a:spcBef>
                <a:spcPts val="0"/>
              </a:spcBef>
              <a:spcAft>
                <a:spcPts val="0"/>
              </a:spcAft>
              <a:buSzPts val="900"/>
              <a:buChar char="-"/>
              <a:defRPr sz="900"/>
            </a:lvl4pPr>
            <a:lvl5pPr indent="-285750" lvl="4" marL="2286000" rtl="0">
              <a:spcBef>
                <a:spcPts val="0"/>
              </a:spcBef>
              <a:spcAft>
                <a:spcPts val="0"/>
              </a:spcAft>
              <a:buSzPts val="900"/>
              <a:buChar char="-"/>
              <a:defRPr sz="900"/>
            </a:lvl5pPr>
            <a:lvl6pPr indent="-285750" lvl="5" marL="2743200" rtl="0">
              <a:spcBef>
                <a:spcPts val="0"/>
              </a:spcBef>
              <a:spcAft>
                <a:spcPts val="0"/>
              </a:spcAft>
              <a:buSzPts val="900"/>
              <a:buChar char="-"/>
              <a:defRPr sz="900"/>
            </a:lvl6pPr>
            <a:lvl7pPr indent="-285750" lvl="6" marL="3200400" rtl="0">
              <a:spcBef>
                <a:spcPts val="0"/>
              </a:spcBef>
              <a:spcAft>
                <a:spcPts val="0"/>
              </a:spcAft>
              <a:buSzPts val="900"/>
              <a:buChar char="-"/>
              <a:defRPr sz="900"/>
            </a:lvl7pPr>
            <a:lvl8pPr indent="-285750" lvl="7" marL="3657600" rtl="0">
              <a:spcBef>
                <a:spcPts val="0"/>
              </a:spcBef>
              <a:spcAft>
                <a:spcPts val="0"/>
              </a:spcAft>
              <a:buSzPts val="900"/>
              <a:buChar char="-"/>
              <a:defRPr sz="900"/>
            </a:lvl8pPr>
            <a:lvl9pPr indent="-285750" lvl="8" marL="4114800" rtl="0">
              <a:spcBef>
                <a:spcPts val="0"/>
              </a:spcBef>
              <a:spcAft>
                <a:spcPts val="0"/>
              </a:spcAft>
              <a:buSzPts val="900"/>
              <a:buChar char="-"/>
              <a:defRPr sz="900"/>
            </a:lvl9pPr>
          </a:lstStyle>
          <a:p/>
        </p:txBody>
      </p:sp>
      <p:sp>
        <p:nvSpPr>
          <p:cNvPr id="77" name="Google Shape;77;p12"/>
          <p:cNvSpPr txBox="1"/>
          <p:nvPr>
            <p:ph idx="2" type="body"/>
          </p:nvPr>
        </p:nvSpPr>
        <p:spPr>
          <a:xfrm>
            <a:off x="4951006" y="575500"/>
            <a:ext cx="1789800" cy="3981000"/>
          </a:xfrm>
          <a:prstGeom prst="rect">
            <a:avLst/>
          </a:prstGeom>
        </p:spPr>
        <p:txBody>
          <a:bodyPr anchorCtr="0" anchor="t" bIns="91425" lIns="91425" spcFirstLastPara="1" rIns="91425" wrap="square" tIns="91425">
            <a:noAutofit/>
          </a:bodyPr>
          <a:lstStyle>
            <a:lvl1pPr indent="-285750" lvl="0" marL="457200" rtl="0">
              <a:spcBef>
                <a:spcPts val="600"/>
              </a:spcBef>
              <a:spcAft>
                <a:spcPts val="0"/>
              </a:spcAft>
              <a:buSzPts val="900"/>
              <a:buChar char="▪"/>
              <a:defRPr sz="900"/>
            </a:lvl1pPr>
            <a:lvl2pPr indent="-285750" lvl="1" marL="914400" rtl="0">
              <a:spcBef>
                <a:spcPts val="0"/>
              </a:spcBef>
              <a:spcAft>
                <a:spcPts val="0"/>
              </a:spcAft>
              <a:buSzPts val="900"/>
              <a:buChar char="-"/>
              <a:defRPr sz="900"/>
            </a:lvl2pPr>
            <a:lvl3pPr indent="-285750" lvl="2" marL="1371600" rtl="0">
              <a:spcBef>
                <a:spcPts val="0"/>
              </a:spcBef>
              <a:spcAft>
                <a:spcPts val="0"/>
              </a:spcAft>
              <a:buSzPts val="900"/>
              <a:buChar char="-"/>
              <a:defRPr sz="900"/>
            </a:lvl3pPr>
            <a:lvl4pPr indent="-285750" lvl="3" marL="1828800" rtl="0">
              <a:spcBef>
                <a:spcPts val="0"/>
              </a:spcBef>
              <a:spcAft>
                <a:spcPts val="0"/>
              </a:spcAft>
              <a:buSzPts val="900"/>
              <a:buChar char="-"/>
              <a:defRPr sz="900"/>
            </a:lvl4pPr>
            <a:lvl5pPr indent="-285750" lvl="4" marL="2286000" rtl="0">
              <a:spcBef>
                <a:spcPts val="0"/>
              </a:spcBef>
              <a:spcAft>
                <a:spcPts val="0"/>
              </a:spcAft>
              <a:buSzPts val="900"/>
              <a:buChar char="-"/>
              <a:defRPr sz="900"/>
            </a:lvl5pPr>
            <a:lvl6pPr indent="-285750" lvl="5" marL="2743200" rtl="0">
              <a:spcBef>
                <a:spcPts val="0"/>
              </a:spcBef>
              <a:spcAft>
                <a:spcPts val="0"/>
              </a:spcAft>
              <a:buSzPts val="900"/>
              <a:buChar char="-"/>
              <a:defRPr sz="900"/>
            </a:lvl6pPr>
            <a:lvl7pPr indent="-285750" lvl="6" marL="3200400" rtl="0">
              <a:spcBef>
                <a:spcPts val="0"/>
              </a:spcBef>
              <a:spcAft>
                <a:spcPts val="0"/>
              </a:spcAft>
              <a:buSzPts val="900"/>
              <a:buChar char="-"/>
              <a:defRPr sz="900"/>
            </a:lvl7pPr>
            <a:lvl8pPr indent="-285750" lvl="7" marL="3657600" rtl="0">
              <a:spcBef>
                <a:spcPts val="0"/>
              </a:spcBef>
              <a:spcAft>
                <a:spcPts val="0"/>
              </a:spcAft>
              <a:buSzPts val="900"/>
              <a:buChar char="-"/>
              <a:defRPr sz="900"/>
            </a:lvl8pPr>
            <a:lvl9pPr indent="-285750" lvl="8" marL="4114800" rtl="0">
              <a:spcBef>
                <a:spcPts val="0"/>
              </a:spcBef>
              <a:spcAft>
                <a:spcPts val="0"/>
              </a:spcAft>
              <a:buSzPts val="900"/>
              <a:buChar char="-"/>
              <a:defRPr sz="900"/>
            </a:lvl9pPr>
          </a:lstStyle>
          <a:p/>
        </p:txBody>
      </p:sp>
      <p:sp>
        <p:nvSpPr>
          <p:cNvPr id="78" name="Google Shape;78;p12"/>
          <p:cNvSpPr txBox="1"/>
          <p:nvPr>
            <p:ph idx="3" type="body"/>
          </p:nvPr>
        </p:nvSpPr>
        <p:spPr>
          <a:xfrm>
            <a:off x="6832686" y="575500"/>
            <a:ext cx="1789800" cy="3981000"/>
          </a:xfrm>
          <a:prstGeom prst="rect">
            <a:avLst/>
          </a:prstGeom>
        </p:spPr>
        <p:txBody>
          <a:bodyPr anchorCtr="0" anchor="t" bIns="91425" lIns="91425" spcFirstLastPara="1" rIns="91425" wrap="square" tIns="91425">
            <a:noAutofit/>
          </a:bodyPr>
          <a:lstStyle>
            <a:lvl1pPr indent="-285750" lvl="0" marL="457200" rtl="0">
              <a:spcBef>
                <a:spcPts val="600"/>
              </a:spcBef>
              <a:spcAft>
                <a:spcPts val="0"/>
              </a:spcAft>
              <a:buSzPts val="900"/>
              <a:buChar char="▪"/>
              <a:defRPr sz="900"/>
            </a:lvl1pPr>
            <a:lvl2pPr indent="-285750" lvl="1" marL="914400" rtl="0">
              <a:spcBef>
                <a:spcPts val="0"/>
              </a:spcBef>
              <a:spcAft>
                <a:spcPts val="0"/>
              </a:spcAft>
              <a:buSzPts val="900"/>
              <a:buChar char="-"/>
              <a:defRPr sz="900"/>
            </a:lvl2pPr>
            <a:lvl3pPr indent="-285750" lvl="2" marL="1371600" rtl="0">
              <a:spcBef>
                <a:spcPts val="0"/>
              </a:spcBef>
              <a:spcAft>
                <a:spcPts val="0"/>
              </a:spcAft>
              <a:buSzPts val="900"/>
              <a:buChar char="-"/>
              <a:defRPr sz="900"/>
            </a:lvl3pPr>
            <a:lvl4pPr indent="-285750" lvl="3" marL="1828800" rtl="0">
              <a:spcBef>
                <a:spcPts val="0"/>
              </a:spcBef>
              <a:spcAft>
                <a:spcPts val="0"/>
              </a:spcAft>
              <a:buSzPts val="900"/>
              <a:buChar char="-"/>
              <a:defRPr sz="900"/>
            </a:lvl4pPr>
            <a:lvl5pPr indent="-285750" lvl="4" marL="2286000" rtl="0">
              <a:spcBef>
                <a:spcPts val="0"/>
              </a:spcBef>
              <a:spcAft>
                <a:spcPts val="0"/>
              </a:spcAft>
              <a:buSzPts val="900"/>
              <a:buChar char="-"/>
              <a:defRPr sz="900"/>
            </a:lvl5pPr>
            <a:lvl6pPr indent="-285750" lvl="5" marL="2743200" rtl="0">
              <a:spcBef>
                <a:spcPts val="0"/>
              </a:spcBef>
              <a:spcAft>
                <a:spcPts val="0"/>
              </a:spcAft>
              <a:buSzPts val="900"/>
              <a:buChar char="-"/>
              <a:defRPr sz="900"/>
            </a:lvl6pPr>
            <a:lvl7pPr indent="-285750" lvl="6" marL="3200400" rtl="0">
              <a:spcBef>
                <a:spcPts val="0"/>
              </a:spcBef>
              <a:spcAft>
                <a:spcPts val="0"/>
              </a:spcAft>
              <a:buSzPts val="900"/>
              <a:buChar char="-"/>
              <a:defRPr sz="900"/>
            </a:lvl7pPr>
            <a:lvl8pPr indent="-285750" lvl="7" marL="3657600" rtl="0">
              <a:spcBef>
                <a:spcPts val="0"/>
              </a:spcBef>
              <a:spcAft>
                <a:spcPts val="0"/>
              </a:spcAft>
              <a:buSzPts val="900"/>
              <a:buChar char="-"/>
              <a:defRPr sz="900"/>
            </a:lvl8pPr>
            <a:lvl9pPr indent="-285750" lvl="8" marL="4114800" rtl="0">
              <a:spcBef>
                <a:spcPts val="0"/>
              </a:spcBef>
              <a:spcAft>
                <a:spcPts val="0"/>
              </a:spcAft>
              <a:buSzPts val="900"/>
              <a:buChar char="-"/>
              <a:defRPr sz="900"/>
            </a:lvl9pPr>
          </a:lstStyle>
          <a:p/>
        </p:txBody>
      </p:sp>
      <p:sp>
        <p:nvSpPr>
          <p:cNvPr id="79" name="Google Shape;79;p12"/>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0" name="Shape 80"/>
        <p:cNvGrpSpPr/>
        <p:nvPr/>
      </p:nvGrpSpPr>
      <p:grpSpPr>
        <a:xfrm>
          <a:off x="0" y="0"/>
          <a:ext cx="0" cy="0"/>
          <a:chOff x="0" y="0"/>
          <a:chExt cx="0" cy="0"/>
        </a:xfrm>
      </p:grpSpPr>
      <p:sp>
        <p:nvSpPr>
          <p:cNvPr id="81" name="Google Shape;81;p13"/>
          <p:cNvSpPr/>
          <p:nvPr/>
        </p:nvSpPr>
        <p:spPr>
          <a:xfrm flipH="1">
            <a:off x="2472375" y="0"/>
            <a:ext cx="113100" cy="5143500"/>
          </a:xfrm>
          <a:prstGeom prst="rect">
            <a:avLst/>
          </a:prstGeom>
          <a:gradFill>
            <a:gsLst>
              <a:gs pos="0">
                <a:srgbClr val="000014">
                  <a:alpha val="20000"/>
                </a:srgbClr>
              </a:gs>
              <a:gs pos="100000">
                <a:srgbClr val="000014">
                  <a:alpha val="0"/>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2" name="Google Shape;82;p13"/>
          <p:cNvSpPr/>
          <p:nvPr/>
        </p:nvSpPr>
        <p:spPr>
          <a:xfrm>
            <a:off x="2585475" y="0"/>
            <a:ext cx="65586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3"/>
          <p:cNvSpPr txBox="1"/>
          <p:nvPr>
            <p:ph type="title"/>
          </p:nvPr>
        </p:nvSpPr>
        <p:spPr>
          <a:xfrm>
            <a:off x="234450" y="575500"/>
            <a:ext cx="2046300" cy="39810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p:txBody>
      </p:sp>
      <p:sp>
        <p:nvSpPr>
          <p:cNvPr id="84" name="Google Shape;84;p13"/>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5" name="Shape 85"/>
        <p:cNvGrpSpPr/>
        <p:nvPr/>
      </p:nvGrpSpPr>
      <p:grpSpPr>
        <a:xfrm>
          <a:off x="0" y="0"/>
          <a:ext cx="0" cy="0"/>
          <a:chOff x="0" y="0"/>
          <a:chExt cx="0" cy="0"/>
        </a:xfrm>
      </p:grpSpPr>
      <p:sp>
        <p:nvSpPr>
          <p:cNvPr id="86" name="Google Shape;86;p14"/>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spTree>
      <p:nvGrpSpPr>
        <p:cNvPr id="13" name="Shape 13"/>
        <p:cNvGrpSpPr/>
        <p:nvPr/>
      </p:nvGrpSpPr>
      <p:grpSpPr>
        <a:xfrm>
          <a:off x="0" y="0"/>
          <a:ext cx="0" cy="0"/>
          <a:chOff x="0" y="0"/>
          <a:chExt cx="0" cy="0"/>
        </a:xfrm>
      </p:grpSpPr>
      <p:sp>
        <p:nvSpPr>
          <p:cNvPr id="14" name="Google Shape;14;p3"/>
          <p:cNvSpPr/>
          <p:nvPr/>
        </p:nvSpPr>
        <p:spPr>
          <a:xfrm flipH="1">
            <a:off x="-7125" y="0"/>
            <a:ext cx="25926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3"/>
          <p:cNvSpPr/>
          <p:nvPr/>
        </p:nvSpPr>
        <p:spPr>
          <a:xfrm>
            <a:off x="2585478" y="0"/>
            <a:ext cx="113100" cy="5143500"/>
          </a:xfrm>
          <a:prstGeom prst="rect">
            <a:avLst/>
          </a:prstGeom>
          <a:gradFill>
            <a:gsLst>
              <a:gs pos="0">
                <a:srgbClr val="000014">
                  <a:alpha val="20000"/>
                </a:srgbClr>
              </a:gs>
              <a:gs pos="100000">
                <a:srgbClr val="000014">
                  <a:alpha val="0"/>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6" name="Google Shape;16;p3"/>
          <p:cNvSpPr txBox="1"/>
          <p:nvPr>
            <p:ph type="ctrTitle"/>
          </p:nvPr>
        </p:nvSpPr>
        <p:spPr>
          <a:xfrm>
            <a:off x="277100" y="284200"/>
            <a:ext cx="2024100" cy="36780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accent1"/>
              </a:buClr>
              <a:buSzPts val="2400"/>
              <a:buNone/>
              <a:defRPr>
                <a:solidFill>
                  <a:schemeClr val="accent1"/>
                </a:solidFill>
              </a:defRPr>
            </a:lvl1pPr>
            <a:lvl2pPr lvl="1" rtl="0">
              <a:spcBef>
                <a:spcPts val="0"/>
              </a:spcBef>
              <a:spcAft>
                <a:spcPts val="0"/>
              </a:spcAft>
              <a:buClr>
                <a:schemeClr val="accent1"/>
              </a:buClr>
              <a:buSzPts val="2400"/>
              <a:buNone/>
              <a:defRPr>
                <a:solidFill>
                  <a:schemeClr val="accent1"/>
                </a:solidFill>
              </a:defRPr>
            </a:lvl2pPr>
            <a:lvl3pPr lvl="2" rtl="0">
              <a:spcBef>
                <a:spcPts val="0"/>
              </a:spcBef>
              <a:spcAft>
                <a:spcPts val="0"/>
              </a:spcAft>
              <a:buClr>
                <a:schemeClr val="accent1"/>
              </a:buClr>
              <a:buSzPts val="2400"/>
              <a:buNone/>
              <a:defRPr>
                <a:solidFill>
                  <a:schemeClr val="accent1"/>
                </a:solidFill>
              </a:defRPr>
            </a:lvl3pPr>
            <a:lvl4pPr lvl="3" rtl="0">
              <a:spcBef>
                <a:spcPts val="0"/>
              </a:spcBef>
              <a:spcAft>
                <a:spcPts val="0"/>
              </a:spcAft>
              <a:buClr>
                <a:schemeClr val="accent1"/>
              </a:buClr>
              <a:buSzPts val="2400"/>
              <a:buNone/>
              <a:defRPr>
                <a:solidFill>
                  <a:schemeClr val="accent1"/>
                </a:solidFill>
              </a:defRPr>
            </a:lvl4pPr>
            <a:lvl5pPr lvl="4" rtl="0">
              <a:spcBef>
                <a:spcPts val="0"/>
              </a:spcBef>
              <a:spcAft>
                <a:spcPts val="0"/>
              </a:spcAft>
              <a:buClr>
                <a:schemeClr val="accent1"/>
              </a:buClr>
              <a:buSzPts val="2400"/>
              <a:buNone/>
              <a:defRPr>
                <a:solidFill>
                  <a:schemeClr val="accent1"/>
                </a:solidFill>
              </a:defRPr>
            </a:lvl5pPr>
            <a:lvl6pPr lvl="5" rtl="0">
              <a:spcBef>
                <a:spcPts val="0"/>
              </a:spcBef>
              <a:spcAft>
                <a:spcPts val="0"/>
              </a:spcAft>
              <a:buClr>
                <a:schemeClr val="accent1"/>
              </a:buClr>
              <a:buSzPts val="2400"/>
              <a:buNone/>
              <a:defRPr>
                <a:solidFill>
                  <a:schemeClr val="accent1"/>
                </a:solidFill>
              </a:defRPr>
            </a:lvl6pPr>
            <a:lvl7pPr lvl="6" rtl="0">
              <a:spcBef>
                <a:spcPts val="0"/>
              </a:spcBef>
              <a:spcAft>
                <a:spcPts val="0"/>
              </a:spcAft>
              <a:buClr>
                <a:schemeClr val="accent1"/>
              </a:buClr>
              <a:buSzPts val="2400"/>
              <a:buNone/>
              <a:defRPr>
                <a:solidFill>
                  <a:schemeClr val="accent1"/>
                </a:solidFill>
              </a:defRPr>
            </a:lvl7pPr>
            <a:lvl8pPr lvl="7" rtl="0">
              <a:spcBef>
                <a:spcPts val="0"/>
              </a:spcBef>
              <a:spcAft>
                <a:spcPts val="0"/>
              </a:spcAft>
              <a:buClr>
                <a:schemeClr val="accent1"/>
              </a:buClr>
              <a:buSzPts val="2400"/>
              <a:buNone/>
              <a:defRPr>
                <a:solidFill>
                  <a:schemeClr val="accent1"/>
                </a:solidFill>
              </a:defRPr>
            </a:lvl8pPr>
            <a:lvl9pPr lvl="8" rtl="0">
              <a:spcBef>
                <a:spcPts val="0"/>
              </a:spcBef>
              <a:spcAft>
                <a:spcPts val="0"/>
              </a:spcAft>
              <a:buClr>
                <a:schemeClr val="accent1"/>
              </a:buClr>
              <a:buSzPts val="2400"/>
              <a:buNone/>
              <a:defRPr>
                <a:solidFill>
                  <a:schemeClr val="accent1"/>
                </a:solidFill>
              </a:defRPr>
            </a:lvl9pPr>
          </a:lstStyle>
          <a:p/>
        </p:txBody>
      </p:sp>
      <p:sp>
        <p:nvSpPr>
          <p:cNvPr id="17" name="Google Shape;17;p3"/>
          <p:cNvSpPr txBox="1"/>
          <p:nvPr>
            <p:ph idx="1" type="subTitle"/>
          </p:nvPr>
        </p:nvSpPr>
        <p:spPr>
          <a:xfrm>
            <a:off x="277100" y="3983050"/>
            <a:ext cx="2024100" cy="7848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999999"/>
              </a:buClr>
              <a:buSzPts val="1400"/>
              <a:buFont typeface="Georgia"/>
              <a:buNone/>
              <a:defRPr i="1">
                <a:solidFill>
                  <a:srgbClr val="999999"/>
                </a:solidFill>
                <a:latin typeface="Georgia"/>
                <a:ea typeface="Georgia"/>
                <a:cs typeface="Georgia"/>
                <a:sym typeface="Georgia"/>
              </a:defRPr>
            </a:lvl1pPr>
            <a:lvl2pPr lvl="1" rtl="0">
              <a:spcBef>
                <a:spcPts val="0"/>
              </a:spcBef>
              <a:spcAft>
                <a:spcPts val="0"/>
              </a:spcAft>
              <a:buClr>
                <a:srgbClr val="999999"/>
              </a:buClr>
              <a:buSzPts val="3000"/>
              <a:buFont typeface="Georgia"/>
              <a:buNone/>
              <a:defRPr i="1" sz="3000">
                <a:solidFill>
                  <a:srgbClr val="999999"/>
                </a:solidFill>
                <a:latin typeface="Georgia"/>
                <a:ea typeface="Georgia"/>
                <a:cs typeface="Georgia"/>
                <a:sym typeface="Georgia"/>
              </a:defRPr>
            </a:lvl2pPr>
            <a:lvl3pPr lvl="2" rtl="0">
              <a:spcBef>
                <a:spcPts val="0"/>
              </a:spcBef>
              <a:spcAft>
                <a:spcPts val="0"/>
              </a:spcAft>
              <a:buClr>
                <a:srgbClr val="999999"/>
              </a:buClr>
              <a:buSzPts val="3000"/>
              <a:buFont typeface="Georgia"/>
              <a:buNone/>
              <a:defRPr i="1" sz="3000">
                <a:solidFill>
                  <a:srgbClr val="999999"/>
                </a:solidFill>
                <a:latin typeface="Georgia"/>
                <a:ea typeface="Georgia"/>
                <a:cs typeface="Georgia"/>
                <a:sym typeface="Georgia"/>
              </a:defRPr>
            </a:lvl3pPr>
            <a:lvl4pPr lvl="3" rtl="0">
              <a:spcBef>
                <a:spcPts val="0"/>
              </a:spcBef>
              <a:spcAft>
                <a:spcPts val="0"/>
              </a:spcAft>
              <a:buClr>
                <a:srgbClr val="999999"/>
              </a:buClr>
              <a:buSzPts val="3000"/>
              <a:buFont typeface="Georgia"/>
              <a:buNone/>
              <a:defRPr i="1" sz="3000">
                <a:solidFill>
                  <a:srgbClr val="999999"/>
                </a:solidFill>
                <a:latin typeface="Georgia"/>
                <a:ea typeface="Georgia"/>
                <a:cs typeface="Georgia"/>
                <a:sym typeface="Georgia"/>
              </a:defRPr>
            </a:lvl4pPr>
            <a:lvl5pPr lvl="4" rtl="0">
              <a:spcBef>
                <a:spcPts val="0"/>
              </a:spcBef>
              <a:spcAft>
                <a:spcPts val="0"/>
              </a:spcAft>
              <a:buClr>
                <a:srgbClr val="999999"/>
              </a:buClr>
              <a:buSzPts val="3000"/>
              <a:buFont typeface="Georgia"/>
              <a:buNone/>
              <a:defRPr i="1" sz="3000">
                <a:solidFill>
                  <a:srgbClr val="999999"/>
                </a:solidFill>
                <a:latin typeface="Georgia"/>
                <a:ea typeface="Georgia"/>
                <a:cs typeface="Georgia"/>
                <a:sym typeface="Georgia"/>
              </a:defRPr>
            </a:lvl5pPr>
            <a:lvl6pPr lvl="5" rtl="0">
              <a:spcBef>
                <a:spcPts val="0"/>
              </a:spcBef>
              <a:spcAft>
                <a:spcPts val="0"/>
              </a:spcAft>
              <a:buClr>
                <a:srgbClr val="999999"/>
              </a:buClr>
              <a:buSzPts val="3000"/>
              <a:buFont typeface="Georgia"/>
              <a:buNone/>
              <a:defRPr i="1" sz="3000">
                <a:solidFill>
                  <a:srgbClr val="999999"/>
                </a:solidFill>
                <a:latin typeface="Georgia"/>
                <a:ea typeface="Georgia"/>
                <a:cs typeface="Georgia"/>
                <a:sym typeface="Georgia"/>
              </a:defRPr>
            </a:lvl6pPr>
            <a:lvl7pPr lvl="6" rtl="0">
              <a:spcBef>
                <a:spcPts val="0"/>
              </a:spcBef>
              <a:spcAft>
                <a:spcPts val="0"/>
              </a:spcAft>
              <a:buClr>
                <a:srgbClr val="999999"/>
              </a:buClr>
              <a:buSzPts val="3000"/>
              <a:buFont typeface="Georgia"/>
              <a:buNone/>
              <a:defRPr i="1" sz="3000">
                <a:solidFill>
                  <a:srgbClr val="999999"/>
                </a:solidFill>
                <a:latin typeface="Georgia"/>
                <a:ea typeface="Georgia"/>
                <a:cs typeface="Georgia"/>
                <a:sym typeface="Georgia"/>
              </a:defRPr>
            </a:lvl7pPr>
            <a:lvl8pPr lvl="7" rtl="0">
              <a:spcBef>
                <a:spcPts val="0"/>
              </a:spcBef>
              <a:spcAft>
                <a:spcPts val="0"/>
              </a:spcAft>
              <a:buClr>
                <a:srgbClr val="999999"/>
              </a:buClr>
              <a:buSzPts val="3000"/>
              <a:buFont typeface="Georgia"/>
              <a:buNone/>
              <a:defRPr i="1" sz="3000">
                <a:solidFill>
                  <a:srgbClr val="999999"/>
                </a:solidFill>
                <a:latin typeface="Georgia"/>
                <a:ea typeface="Georgia"/>
                <a:cs typeface="Georgia"/>
                <a:sym typeface="Georgia"/>
              </a:defRPr>
            </a:lvl8pPr>
            <a:lvl9pPr lvl="8" rtl="0">
              <a:spcBef>
                <a:spcPts val="0"/>
              </a:spcBef>
              <a:spcAft>
                <a:spcPts val="0"/>
              </a:spcAft>
              <a:buClr>
                <a:srgbClr val="999999"/>
              </a:buClr>
              <a:buSzPts val="3000"/>
              <a:buFont typeface="Georgia"/>
              <a:buNone/>
              <a:defRPr i="1" sz="3000">
                <a:solidFill>
                  <a:srgbClr val="999999"/>
                </a:solidFill>
                <a:latin typeface="Georgia"/>
                <a:ea typeface="Georgia"/>
                <a:cs typeface="Georgia"/>
                <a:sym typeface="Georgia"/>
              </a:defRPr>
            </a:lvl9pPr>
          </a:lstStyle>
          <a:p/>
        </p:txBody>
      </p:sp>
      <p:sp>
        <p:nvSpPr>
          <p:cNvPr id="18" name="Google Shape;18;p3"/>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TITLE_1_2">
    <p:spTree>
      <p:nvGrpSpPr>
        <p:cNvPr id="19" name="Shape 19"/>
        <p:cNvGrpSpPr/>
        <p:nvPr/>
      </p:nvGrpSpPr>
      <p:grpSpPr>
        <a:xfrm>
          <a:off x="0" y="0"/>
          <a:ext cx="0" cy="0"/>
          <a:chOff x="0" y="0"/>
          <a:chExt cx="0" cy="0"/>
        </a:xfrm>
      </p:grpSpPr>
      <p:sp>
        <p:nvSpPr>
          <p:cNvPr id="20" name="Google Shape;20;p4"/>
          <p:cNvSpPr/>
          <p:nvPr/>
        </p:nvSpPr>
        <p:spPr>
          <a:xfrm flipH="1">
            <a:off x="4568412" y="0"/>
            <a:ext cx="45756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txBox="1"/>
          <p:nvPr>
            <p:ph idx="1" type="subTitle"/>
          </p:nvPr>
        </p:nvSpPr>
        <p:spPr>
          <a:xfrm>
            <a:off x="646550" y="1989500"/>
            <a:ext cx="3246900" cy="21264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FFFFFF"/>
              </a:buClr>
              <a:buSzPts val="1400"/>
              <a:buFont typeface="Georgia"/>
              <a:buNone/>
              <a:defRPr i="1">
                <a:solidFill>
                  <a:srgbClr val="FFFFFF"/>
                </a:solidFill>
                <a:latin typeface="Georgia"/>
                <a:ea typeface="Georgia"/>
                <a:cs typeface="Georgia"/>
                <a:sym typeface="Georgia"/>
              </a:defRPr>
            </a:lvl1pPr>
            <a:lvl2pPr lvl="1" rtl="0">
              <a:spcBef>
                <a:spcPts val="0"/>
              </a:spcBef>
              <a:spcAft>
                <a:spcPts val="0"/>
              </a:spcAft>
              <a:buClr>
                <a:srgbClr val="FFFFFF"/>
              </a:buClr>
              <a:buSzPts val="3000"/>
              <a:buFont typeface="Georgia"/>
              <a:buNone/>
              <a:defRPr i="1" sz="3000">
                <a:solidFill>
                  <a:srgbClr val="FFFFFF"/>
                </a:solidFill>
                <a:latin typeface="Georgia"/>
                <a:ea typeface="Georgia"/>
                <a:cs typeface="Georgia"/>
                <a:sym typeface="Georgia"/>
              </a:defRPr>
            </a:lvl2pPr>
            <a:lvl3pPr lvl="2" rtl="0">
              <a:spcBef>
                <a:spcPts val="0"/>
              </a:spcBef>
              <a:spcAft>
                <a:spcPts val="0"/>
              </a:spcAft>
              <a:buClr>
                <a:srgbClr val="FFFFFF"/>
              </a:buClr>
              <a:buSzPts val="3000"/>
              <a:buFont typeface="Georgia"/>
              <a:buNone/>
              <a:defRPr i="1" sz="3000">
                <a:solidFill>
                  <a:srgbClr val="FFFFFF"/>
                </a:solidFill>
                <a:latin typeface="Georgia"/>
                <a:ea typeface="Georgia"/>
                <a:cs typeface="Georgia"/>
                <a:sym typeface="Georgia"/>
              </a:defRPr>
            </a:lvl3pPr>
            <a:lvl4pPr lvl="3" rtl="0">
              <a:spcBef>
                <a:spcPts val="0"/>
              </a:spcBef>
              <a:spcAft>
                <a:spcPts val="0"/>
              </a:spcAft>
              <a:buClr>
                <a:srgbClr val="FFFFFF"/>
              </a:buClr>
              <a:buSzPts val="3000"/>
              <a:buFont typeface="Georgia"/>
              <a:buNone/>
              <a:defRPr i="1" sz="3000">
                <a:solidFill>
                  <a:srgbClr val="FFFFFF"/>
                </a:solidFill>
                <a:latin typeface="Georgia"/>
                <a:ea typeface="Georgia"/>
                <a:cs typeface="Georgia"/>
                <a:sym typeface="Georgia"/>
              </a:defRPr>
            </a:lvl4pPr>
            <a:lvl5pPr lvl="4" rtl="0">
              <a:spcBef>
                <a:spcPts val="0"/>
              </a:spcBef>
              <a:spcAft>
                <a:spcPts val="0"/>
              </a:spcAft>
              <a:buClr>
                <a:srgbClr val="FFFFFF"/>
              </a:buClr>
              <a:buSzPts val="3000"/>
              <a:buFont typeface="Georgia"/>
              <a:buNone/>
              <a:defRPr i="1" sz="3000">
                <a:solidFill>
                  <a:srgbClr val="FFFFFF"/>
                </a:solidFill>
                <a:latin typeface="Georgia"/>
                <a:ea typeface="Georgia"/>
                <a:cs typeface="Georgia"/>
                <a:sym typeface="Georgia"/>
              </a:defRPr>
            </a:lvl5pPr>
            <a:lvl6pPr lvl="5" rtl="0">
              <a:spcBef>
                <a:spcPts val="0"/>
              </a:spcBef>
              <a:spcAft>
                <a:spcPts val="0"/>
              </a:spcAft>
              <a:buClr>
                <a:srgbClr val="FFFFFF"/>
              </a:buClr>
              <a:buSzPts val="3000"/>
              <a:buFont typeface="Georgia"/>
              <a:buNone/>
              <a:defRPr i="1" sz="3000">
                <a:solidFill>
                  <a:srgbClr val="FFFFFF"/>
                </a:solidFill>
                <a:latin typeface="Georgia"/>
                <a:ea typeface="Georgia"/>
                <a:cs typeface="Georgia"/>
                <a:sym typeface="Georgia"/>
              </a:defRPr>
            </a:lvl6pPr>
            <a:lvl7pPr lvl="6" rtl="0">
              <a:spcBef>
                <a:spcPts val="0"/>
              </a:spcBef>
              <a:spcAft>
                <a:spcPts val="0"/>
              </a:spcAft>
              <a:buClr>
                <a:srgbClr val="FFFFFF"/>
              </a:buClr>
              <a:buSzPts val="3000"/>
              <a:buFont typeface="Georgia"/>
              <a:buNone/>
              <a:defRPr i="1" sz="3000">
                <a:solidFill>
                  <a:srgbClr val="FFFFFF"/>
                </a:solidFill>
                <a:latin typeface="Georgia"/>
                <a:ea typeface="Georgia"/>
                <a:cs typeface="Georgia"/>
                <a:sym typeface="Georgia"/>
              </a:defRPr>
            </a:lvl7pPr>
            <a:lvl8pPr lvl="7" rtl="0">
              <a:spcBef>
                <a:spcPts val="0"/>
              </a:spcBef>
              <a:spcAft>
                <a:spcPts val="0"/>
              </a:spcAft>
              <a:buClr>
                <a:srgbClr val="FFFFFF"/>
              </a:buClr>
              <a:buSzPts val="3000"/>
              <a:buFont typeface="Georgia"/>
              <a:buNone/>
              <a:defRPr i="1" sz="3000">
                <a:solidFill>
                  <a:srgbClr val="FFFFFF"/>
                </a:solidFill>
                <a:latin typeface="Georgia"/>
                <a:ea typeface="Georgia"/>
                <a:cs typeface="Georgia"/>
                <a:sym typeface="Georgia"/>
              </a:defRPr>
            </a:lvl8pPr>
            <a:lvl9pPr lvl="8" rtl="0">
              <a:spcBef>
                <a:spcPts val="0"/>
              </a:spcBef>
              <a:spcAft>
                <a:spcPts val="0"/>
              </a:spcAft>
              <a:buClr>
                <a:srgbClr val="FFFFFF"/>
              </a:buClr>
              <a:buSzPts val="3000"/>
              <a:buFont typeface="Georgia"/>
              <a:buNone/>
              <a:defRPr i="1" sz="3000">
                <a:solidFill>
                  <a:srgbClr val="FFFFFF"/>
                </a:solidFill>
                <a:latin typeface="Georgia"/>
                <a:ea typeface="Georgia"/>
                <a:cs typeface="Georgia"/>
                <a:sym typeface="Georgia"/>
              </a:defRPr>
            </a:lvl9pPr>
          </a:lstStyle>
          <a:p/>
        </p:txBody>
      </p:sp>
      <p:sp>
        <p:nvSpPr>
          <p:cNvPr id="22" name="Google Shape;22;p4"/>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23" name="Google Shape;23;p4"/>
          <p:cNvSpPr/>
          <p:nvPr/>
        </p:nvSpPr>
        <p:spPr>
          <a:xfrm flipH="1">
            <a:off x="4455300" y="0"/>
            <a:ext cx="113100" cy="5143500"/>
          </a:xfrm>
          <a:prstGeom prst="rect">
            <a:avLst/>
          </a:prstGeom>
          <a:gradFill>
            <a:gsLst>
              <a:gs pos="0">
                <a:srgbClr val="000014">
                  <a:alpha val="20000"/>
                </a:srgbClr>
              </a:gs>
              <a:gs pos="100000">
                <a:srgbClr val="000014">
                  <a:alpha val="0"/>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4" name="Google Shape;24;p4"/>
          <p:cNvSpPr txBox="1"/>
          <p:nvPr>
            <p:ph idx="2" type="body"/>
          </p:nvPr>
        </p:nvSpPr>
        <p:spPr>
          <a:xfrm>
            <a:off x="5130225" y="1016000"/>
            <a:ext cx="3470700" cy="30999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Clr>
                <a:srgbClr val="F67031"/>
              </a:buClr>
              <a:buSzPts val="1800"/>
              <a:buAutoNum type="arabicPeriod"/>
              <a:defRPr sz="1800"/>
            </a:lvl1pPr>
            <a:lvl2pPr indent="-317500" lvl="1" marL="914400" rtl="0">
              <a:spcBef>
                <a:spcPts val="1000"/>
              </a:spcBef>
              <a:spcAft>
                <a:spcPts val="0"/>
              </a:spcAft>
              <a:buSzPts val="1400"/>
              <a:buAutoNum type="alphaLcPeriod"/>
              <a:defRPr>
                <a:solidFill>
                  <a:srgbClr val="999999"/>
                </a:solidFill>
              </a:defRPr>
            </a:lvl2pPr>
            <a:lvl3pPr indent="-317500" lvl="2" marL="1371600" rtl="0">
              <a:spcBef>
                <a:spcPts val="1000"/>
              </a:spcBef>
              <a:spcAft>
                <a:spcPts val="0"/>
              </a:spcAft>
              <a:buSzPts val="1400"/>
              <a:buAutoNum type="romanLcPeriod"/>
              <a:defRPr>
                <a:solidFill>
                  <a:srgbClr val="999999"/>
                </a:solidFill>
              </a:defRPr>
            </a:lvl3pPr>
            <a:lvl4pPr indent="-317500" lvl="3" marL="1828800" rtl="0">
              <a:spcBef>
                <a:spcPts val="1000"/>
              </a:spcBef>
              <a:spcAft>
                <a:spcPts val="0"/>
              </a:spcAft>
              <a:buSzPts val="1400"/>
              <a:buAutoNum type="arabicPeriod"/>
              <a:defRPr>
                <a:solidFill>
                  <a:srgbClr val="999999"/>
                </a:solidFill>
              </a:defRPr>
            </a:lvl4pPr>
            <a:lvl5pPr indent="-317500" lvl="4" marL="2286000" rtl="0">
              <a:spcBef>
                <a:spcPts val="1000"/>
              </a:spcBef>
              <a:spcAft>
                <a:spcPts val="0"/>
              </a:spcAft>
              <a:buClr>
                <a:srgbClr val="999999"/>
              </a:buClr>
              <a:buSzPts val="1400"/>
              <a:buAutoNum type="alphaLcPeriod"/>
              <a:defRPr>
                <a:solidFill>
                  <a:srgbClr val="999999"/>
                </a:solidFill>
              </a:defRPr>
            </a:lvl5pPr>
            <a:lvl6pPr indent="-317500" lvl="5" marL="2743200" rtl="0">
              <a:spcBef>
                <a:spcPts val="1000"/>
              </a:spcBef>
              <a:spcAft>
                <a:spcPts val="0"/>
              </a:spcAft>
              <a:buClr>
                <a:srgbClr val="999999"/>
              </a:buClr>
              <a:buSzPts val="1400"/>
              <a:buAutoNum type="romanLcPeriod"/>
              <a:defRPr>
                <a:solidFill>
                  <a:srgbClr val="999999"/>
                </a:solidFill>
              </a:defRPr>
            </a:lvl6pPr>
            <a:lvl7pPr indent="-317500" lvl="6" marL="3200400" rtl="0">
              <a:spcBef>
                <a:spcPts val="1000"/>
              </a:spcBef>
              <a:spcAft>
                <a:spcPts val="0"/>
              </a:spcAft>
              <a:buClr>
                <a:srgbClr val="999999"/>
              </a:buClr>
              <a:buSzPts val="1400"/>
              <a:buAutoNum type="arabicPeriod"/>
              <a:defRPr>
                <a:solidFill>
                  <a:srgbClr val="999999"/>
                </a:solidFill>
              </a:defRPr>
            </a:lvl7pPr>
            <a:lvl8pPr indent="-317500" lvl="7" marL="3657600" rtl="0">
              <a:spcBef>
                <a:spcPts val="1000"/>
              </a:spcBef>
              <a:spcAft>
                <a:spcPts val="0"/>
              </a:spcAft>
              <a:buClr>
                <a:srgbClr val="999999"/>
              </a:buClr>
              <a:buSzPts val="1400"/>
              <a:buAutoNum type="alphaLcPeriod"/>
              <a:defRPr>
                <a:solidFill>
                  <a:srgbClr val="999999"/>
                </a:solidFill>
              </a:defRPr>
            </a:lvl8pPr>
            <a:lvl9pPr indent="-317500" lvl="8" marL="4114800" rtl="0">
              <a:spcBef>
                <a:spcPts val="1000"/>
              </a:spcBef>
              <a:spcAft>
                <a:spcPts val="1000"/>
              </a:spcAft>
              <a:buClr>
                <a:srgbClr val="999999"/>
              </a:buClr>
              <a:buSzPts val="1400"/>
              <a:buAutoNum type="romanLcPeriod"/>
              <a:defRPr>
                <a:solidFill>
                  <a:srgbClr val="999999"/>
                </a:solidFill>
              </a:defRPr>
            </a:lvl9pPr>
          </a:lstStyle>
          <a:p/>
        </p:txBody>
      </p:sp>
      <p:sp>
        <p:nvSpPr>
          <p:cNvPr id="25" name="Google Shape;25;p4"/>
          <p:cNvSpPr txBox="1"/>
          <p:nvPr>
            <p:ph type="title"/>
          </p:nvPr>
        </p:nvSpPr>
        <p:spPr>
          <a:xfrm>
            <a:off x="646573" y="1016000"/>
            <a:ext cx="3246900" cy="9735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spTree>
      <p:nvGrpSpPr>
        <p:cNvPr id="26" name="Shape 26"/>
        <p:cNvGrpSpPr/>
        <p:nvPr/>
      </p:nvGrpSpPr>
      <p:grpSpPr>
        <a:xfrm>
          <a:off x="0" y="0"/>
          <a:ext cx="0" cy="0"/>
          <a:chOff x="0" y="0"/>
          <a:chExt cx="0" cy="0"/>
        </a:xfrm>
      </p:grpSpPr>
      <p:sp>
        <p:nvSpPr>
          <p:cNvPr id="27" name="Google Shape;27;p5"/>
          <p:cNvSpPr/>
          <p:nvPr/>
        </p:nvSpPr>
        <p:spPr>
          <a:xfrm flipH="1" rot="5400000">
            <a:off x="4518950" y="-3360875"/>
            <a:ext cx="113100" cy="9151200"/>
          </a:xfrm>
          <a:prstGeom prst="rect">
            <a:avLst/>
          </a:prstGeom>
          <a:gradFill>
            <a:gsLst>
              <a:gs pos="0">
                <a:srgbClr val="000014">
                  <a:alpha val="20000"/>
                </a:srgbClr>
              </a:gs>
              <a:gs pos="100000">
                <a:srgbClr val="000014">
                  <a:alpha val="0"/>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8" name="Google Shape;28;p5"/>
          <p:cNvSpPr/>
          <p:nvPr/>
        </p:nvSpPr>
        <p:spPr>
          <a:xfrm>
            <a:off x="-7125" y="1271275"/>
            <a:ext cx="9151200" cy="38721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5"/>
          <p:cNvSpPr txBox="1"/>
          <p:nvPr>
            <p:ph idx="1" type="body"/>
          </p:nvPr>
        </p:nvSpPr>
        <p:spPr>
          <a:xfrm>
            <a:off x="1847275" y="1704600"/>
            <a:ext cx="5449500" cy="2714700"/>
          </a:xfrm>
          <a:prstGeom prst="rect">
            <a:avLst/>
          </a:prstGeom>
        </p:spPr>
        <p:txBody>
          <a:bodyPr anchorCtr="0" anchor="t" bIns="91425" lIns="91425" spcFirstLastPara="1" rIns="91425" wrap="square" tIns="91425">
            <a:noAutofit/>
          </a:bodyPr>
          <a:lstStyle>
            <a:lvl1pPr indent="-381000" lvl="0" marL="457200" rtl="0" algn="ctr">
              <a:spcBef>
                <a:spcPts val="600"/>
              </a:spcBef>
              <a:spcAft>
                <a:spcPts val="0"/>
              </a:spcAft>
              <a:buSzPts val="2400"/>
              <a:buFont typeface="Georgia"/>
              <a:buChar char="▪"/>
              <a:defRPr i="1" sz="2400">
                <a:latin typeface="Georgia"/>
                <a:ea typeface="Georgia"/>
                <a:cs typeface="Georgia"/>
                <a:sym typeface="Georgia"/>
              </a:defRPr>
            </a:lvl1pPr>
            <a:lvl2pPr indent="-381000" lvl="1" marL="914400" rtl="0" algn="ctr">
              <a:spcBef>
                <a:spcPts val="0"/>
              </a:spcBef>
              <a:spcAft>
                <a:spcPts val="0"/>
              </a:spcAft>
              <a:buSzPts val="2400"/>
              <a:buFont typeface="Georgia"/>
              <a:buChar char="-"/>
              <a:defRPr i="1" sz="2400">
                <a:latin typeface="Georgia"/>
                <a:ea typeface="Georgia"/>
                <a:cs typeface="Georgia"/>
                <a:sym typeface="Georgia"/>
              </a:defRPr>
            </a:lvl2pPr>
            <a:lvl3pPr indent="-381000" lvl="2" marL="1371600" rtl="0" algn="ctr">
              <a:spcBef>
                <a:spcPts val="0"/>
              </a:spcBef>
              <a:spcAft>
                <a:spcPts val="0"/>
              </a:spcAft>
              <a:buSzPts val="2400"/>
              <a:buFont typeface="Georgia"/>
              <a:buChar char="-"/>
              <a:defRPr i="1" sz="2400">
                <a:latin typeface="Georgia"/>
                <a:ea typeface="Georgia"/>
                <a:cs typeface="Georgia"/>
                <a:sym typeface="Georgia"/>
              </a:defRPr>
            </a:lvl3pPr>
            <a:lvl4pPr indent="-381000" lvl="3" marL="1828800" rtl="0" algn="ctr">
              <a:spcBef>
                <a:spcPts val="0"/>
              </a:spcBef>
              <a:spcAft>
                <a:spcPts val="0"/>
              </a:spcAft>
              <a:buSzPts val="2400"/>
              <a:buFont typeface="Georgia"/>
              <a:buChar char="-"/>
              <a:defRPr i="1" sz="2400">
                <a:latin typeface="Georgia"/>
                <a:ea typeface="Georgia"/>
                <a:cs typeface="Georgia"/>
                <a:sym typeface="Georgia"/>
              </a:defRPr>
            </a:lvl4pPr>
            <a:lvl5pPr indent="-381000" lvl="4" marL="2286000" rtl="0" algn="ctr">
              <a:spcBef>
                <a:spcPts val="0"/>
              </a:spcBef>
              <a:spcAft>
                <a:spcPts val="0"/>
              </a:spcAft>
              <a:buSzPts val="2400"/>
              <a:buFont typeface="Georgia"/>
              <a:buChar char="-"/>
              <a:defRPr i="1" sz="2400">
                <a:latin typeface="Georgia"/>
                <a:ea typeface="Georgia"/>
                <a:cs typeface="Georgia"/>
                <a:sym typeface="Georgia"/>
              </a:defRPr>
            </a:lvl5pPr>
            <a:lvl6pPr indent="-381000" lvl="5" marL="2743200" rtl="0" algn="ctr">
              <a:spcBef>
                <a:spcPts val="0"/>
              </a:spcBef>
              <a:spcAft>
                <a:spcPts val="0"/>
              </a:spcAft>
              <a:buSzPts val="2400"/>
              <a:buFont typeface="Georgia"/>
              <a:buChar char="-"/>
              <a:defRPr i="1" sz="2400">
                <a:latin typeface="Georgia"/>
                <a:ea typeface="Georgia"/>
                <a:cs typeface="Georgia"/>
                <a:sym typeface="Georgia"/>
              </a:defRPr>
            </a:lvl6pPr>
            <a:lvl7pPr indent="-381000" lvl="6" marL="3200400" rtl="0" algn="ctr">
              <a:spcBef>
                <a:spcPts val="0"/>
              </a:spcBef>
              <a:spcAft>
                <a:spcPts val="0"/>
              </a:spcAft>
              <a:buSzPts val="2400"/>
              <a:buFont typeface="Georgia"/>
              <a:buChar char="-"/>
              <a:defRPr i="1" sz="2400">
                <a:latin typeface="Georgia"/>
                <a:ea typeface="Georgia"/>
                <a:cs typeface="Georgia"/>
                <a:sym typeface="Georgia"/>
              </a:defRPr>
            </a:lvl7pPr>
            <a:lvl8pPr indent="-381000" lvl="7" marL="3657600" rtl="0" algn="ctr">
              <a:spcBef>
                <a:spcPts val="0"/>
              </a:spcBef>
              <a:spcAft>
                <a:spcPts val="0"/>
              </a:spcAft>
              <a:buSzPts val="2400"/>
              <a:buFont typeface="Georgia"/>
              <a:buChar char="-"/>
              <a:defRPr i="1" sz="2400">
                <a:latin typeface="Georgia"/>
                <a:ea typeface="Georgia"/>
                <a:cs typeface="Georgia"/>
                <a:sym typeface="Georgia"/>
              </a:defRPr>
            </a:lvl8pPr>
            <a:lvl9pPr indent="-381000" lvl="8" marL="4114800" algn="ctr">
              <a:spcBef>
                <a:spcPts val="0"/>
              </a:spcBef>
              <a:spcAft>
                <a:spcPts val="0"/>
              </a:spcAft>
              <a:buSzPts val="2400"/>
              <a:buFont typeface="Georgia"/>
              <a:buChar char="-"/>
              <a:defRPr i="1" sz="2400">
                <a:latin typeface="Georgia"/>
                <a:ea typeface="Georgia"/>
                <a:cs typeface="Georgia"/>
                <a:sym typeface="Georgia"/>
              </a:defRPr>
            </a:lvl9pPr>
          </a:lstStyle>
          <a:p/>
        </p:txBody>
      </p:sp>
      <p:sp>
        <p:nvSpPr>
          <p:cNvPr id="30" name="Google Shape;30;p5"/>
          <p:cNvSpPr txBox="1"/>
          <p:nvPr/>
        </p:nvSpPr>
        <p:spPr>
          <a:xfrm>
            <a:off x="3593400" y="227724"/>
            <a:ext cx="1957200" cy="653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7200">
                <a:solidFill>
                  <a:srgbClr val="FFFFFF"/>
                </a:solidFill>
                <a:latin typeface="Nunito Sans"/>
                <a:ea typeface="Nunito Sans"/>
                <a:cs typeface="Nunito Sans"/>
                <a:sym typeface="Nunito Sans"/>
              </a:rPr>
              <a:t>“</a:t>
            </a:r>
            <a:endParaRPr sz="7200">
              <a:solidFill>
                <a:srgbClr val="FFFFFF"/>
              </a:solidFill>
              <a:latin typeface="Nunito Sans"/>
              <a:ea typeface="Nunito Sans"/>
              <a:cs typeface="Nunito Sans"/>
              <a:sym typeface="Nunito Sans"/>
            </a:endParaRPr>
          </a:p>
        </p:txBody>
      </p:sp>
      <p:sp>
        <p:nvSpPr>
          <p:cNvPr id="31" name="Google Shape;31;p5"/>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32" name="Shape 32"/>
        <p:cNvGrpSpPr/>
        <p:nvPr/>
      </p:nvGrpSpPr>
      <p:grpSpPr>
        <a:xfrm>
          <a:off x="0" y="0"/>
          <a:ext cx="0" cy="0"/>
          <a:chOff x="0" y="0"/>
          <a:chExt cx="0" cy="0"/>
        </a:xfrm>
      </p:grpSpPr>
      <p:sp>
        <p:nvSpPr>
          <p:cNvPr id="33" name="Google Shape;33;p6"/>
          <p:cNvSpPr/>
          <p:nvPr/>
        </p:nvSpPr>
        <p:spPr>
          <a:xfrm flipH="1">
            <a:off x="2472375" y="0"/>
            <a:ext cx="113100" cy="5143500"/>
          </a:xfrm>
          <a:prstGeom prst="rect">
            <a:avLst/>
          </a:prstGeom>
          <a:gradFill>
            <a:gsLst>
              <a:gs pos="0">
                <a:srgbClr val="000014">
                  <a:alpha val="20000"/>
                </a:srgbClr>
              </a:gs>
              <a:gs pos="100000">
                <a:srgbClr val="000014">
                  <a:alpha val="0"/>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34" name="Google Shape;34;p6"/>
          <p:cNvSpPr/>
          <p:nvPr/>
        </p:nvSpPr>
        <p:spPr>
          <a:xfrm>
            <a:off x="2585475" y="0"/>
            <a:ext cx="65586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6"/>
          <p:cNvSpPr txBox="1"/>
          <p:nvPr>
            <p:ph type="title"/>
          </p:nvPr>
        </p:nvSpPr>
        <p:spPr>
          <a:xfrm>
            <a:off x="234450" y="575500"/>
            <a:ext cx="2046300" cy="39810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p:txBody>
      </p:sp>
      <p:sp>
        <p:nvSpPr>
          <p:cNvPr id="36" name="Google Shape;36;p6"/>
          <p:cNvSpPr txBox="1"/>
          <p:nvPr>
            <p:ph idx="1" type="body"/>
          </p:nvPr>
        </p:nvSpPr>
        <p:spPr>
          <a:xfrm>
            <a:off x="3090625" y="575500"/>
            <a:ext cx="5596200" cy="3981000"/>
          </a:xfrm>
          <a:prstGeom prst="rect">
            <a:avLst/>
          </a:prstGeom>
        </p:spPr>
        <p:txBody>
          <a:bodyPr anchorCtr="0" anchor="t" bIns="91425" lIns="91425" spcFirstLastPara="1" rIns="91425" wrap="square" tIns="91425">
            <a:noAutofit/>
          </a:bodyPr>
          <a:lstStyle>
            <a:lvl1pPr indent="-317500" lvl="0" marL="457200">
              <a:spcBef>
                <a:spcPts val="600"/>
              </a:spcBef>
              <a:spcAft>
                <a:spcPts val="0"/>
              </a:spcAft>
              <a:buSzPts val="14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37" name="Google Shape;37;p6"/>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with intro text">
  <p:cSld name="TITLE_AND_BODY_1">
    <p:spTree>
      <p:nvGrpSpPr>
        <p:cNvPr id="38" name="Shape 38"/>
        <p:cNvGrpSpPr/>
        <p:nvPr/>
      </p:nvGrpSpPr>
      <p:grpSpPr>
        <a:xfrm>
          <a:off x="0" y="0"/>
          <a:ext cx="0" cy="0"/>
          <a:chOff x="0" y="0"/>
          <a:chExt cx="0" cy="0"/>
        </a:xfrm>
      </p:grpSpPr>
      <p:sp>
        <p:nvSpPr>
          <p:cNvPr id="39" name="Google Shape;39;p7"/>
          <p:cNvSpPr/>
          <p:nvPr/>
        </p:nvSpPr>
        <p:spPr>
          <a:xfrm flipH="1">
            <a:off x="2472375" y="0"/>
            <a:ext cx="113100" cy="5143500"/>
          </a:xfrm>
          <a:prstGeom prst="rect">
            <a:avLst/>
          </a:prstGeom>
          <a:gradFill>
            <a:gsLst>
              <a:gs pos="0">
                <a:srgbClr val="000014">
                  <a:alpha val="20000"/>
                </a:srgbClr>
              </a:gs>
              <a:gs pos="100000">
                <a:srgbClr val="000014">
                  <a:alpha val="0"/>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0" name="Google Shape;40;p7"/>
          <p:cNvSpPr/>
          <p:nvPr/>
        </p:nvSpPr>
        <p:spPr>
          <a:xfrm>
            <a:off x="2585475" y="0"/>
            <a:ext cx="65586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7"/>
          <p:cNvSpPr txBox="1"/>
          <p:nvPr>
            <p:ph type="title"/>
          </p:nvPr>
        </p:nvSpPr>
        <p:spPr>
          <a:xfrm>
            <a:off x="234450" y="575500"/>
            <a:ext cx="2046300" cy="39810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p:txBody>
      </p:sp>
      <p:sp>
        <p:nvSpPr>
          <p:cNvPr id="42" name="Google Shape;42;p7"/>
          <p:cNvSpPr txBox="1"/>
          <p:nvPr>
            <p:ph idx="1" type="body"/>
          </p:nvPr>
        </p:nvSpPr>
        <p:spPr>
          <a:xfrm>
            <a:off x="3090625" y="575500"/>
            <a:ext cx="5596200" cy="1207800"/>
          </a:xfrm>
          <a:prstGeom prst="rect">
            <a:avLst/>
          </a:prstGeom>
        </p:spPr>
        <p:txBody>
          <a:bodyPr anchorCtr="0" anchor="t" bIns="91425" lIns="91425" spcFirstLastPara="1" rIns="91425" wrap="square" tIns="91425">
            <a:noAutofit/>
          </a:bodyPr>
          <a:lstStyle>
            <a:lvl1pPr indent="-330200" lvl="0" marL="457200" rtl="0">
              <a:spcBef>
                <a:spcPts val="600"/>
              </a:spcBef>
              <a:spcAft>
                <a:spcPts val="0"/>
              </a:spcAft>
              <a:buClr>
                <a:srgbClr val="F67031"/>
              </a:buClr>
              <a:buSzPts val="1600"/>
              <a:buFont typeface="Georgia"/>
              <a:buChar char="▪"/>
              <a:defRPr i="1" sz="1600">
                <a:solidFill>
                  <a:srgbClr val="F67031"/>
                </a:solidFill>
                <a:latin typeface="Georgia"/>
                <a:ea typeface="Georgia"/>
                <a:cs typeface="Georgia"/>
                <a:sym typeface="Georgia"/>
              </a:defRPr>
            </a:lvl1pPr>
            <a:lvl2pPr indent="-330200" lvl="1" marL="914400" rtl="0">
              <a:spcBef>
                <a:spcPts val="0"/>
              </a:spcBef>
              <a:spcAft>
                <a:spcPts val="0"/>
              </a:spcAft>
              <a:buClr>
                <a:srgbClr val="F67031"/>
              </a:buClr>
              <a:buSzPts val="1600"/>
              <a:buFont typeface="Georgia"/>
              <a:buChar char="-"/>
              <a:defRPr i="1" sz="1600">
                <a:solidFill>
                  <a:srgbClr val="F67031"/>
                </a:solidFill>
                <a:latin typeface="Georgia"/>
                <a:ea typeface="Georgia"/>
                <a:cs typeface="Georgia"/>
                <a:sym typeface="Georgia"/>
              </a:defRPr>
            </a:lvl2pPr>
            <a:lvl3pPr indent="-330200" lvl="2" marL="1371600" rtl="0">
              <a:spcBef>
                <a:spcPts val="0"/>
              </a:spcBef>
              <a:spcAft>
                <a:spcPts val="0"/>
              </a:spcAft>
              <a:buClr>
                <a:srgbClr val="F67031"/>
              </a:buClr>
              <a:buSzPts val="1600"/>
              <a:buFont typeface="Georgia"/>
              <a:buChar char="-"/>
              <a:defRPr i="1" sz="1600">
                <a:solidFill>
                  <a:srgbClr val="F67031"/>
                </a:solidFill>
                <a:latin typeface="Georgia"/>
                <a:ea typeface="Georgia"/>
                <a:cs typeface="Georgia"/>
                <a:sym typeface="Georgia"/>
              </a:defRPr>
            </a:lvl3pPr>
            <a:lvl4pPr indent="-330200" lvl="3" marL="1828800" rtl="0">
              <a:spcBef>
                <a:spcPts val="0"/>
              </a:spcBef>
              <a:spcAft>
                <a:spcPts val="0"/>
              </a:spcAft>
              <a:buClr>
                <a:srgbClr val="F67031"/>
              </a:buClr>
              <a:buSzPts val="1600"/>
              <a:buFont typeface="Georgia"/>
              <a:buChar char="-"/>
              <a:defRPr i="1" sz="1600">
                <a:solidFill>
                  <a:srgbClr val="F67031"/>
                </a:solidFill>
                <a:latin typeface="Georgia"/>
                <a:ea typeface="Georgia"/>
                <a:cs typeface="Georgia"/>
                <a:sym typeface="Georgia"/>
              </a:defRPr>
            </a:lvl4pPr>
            <a:lvl5pPr indent="-330200" lvl="4" marL="2286000" rtl="0">
              <a:spcBef>
                <a:spcPts val="0"/>
              </a:spcBef>
              <a:spcAft>
                <a:spcPts val="0"/>
              </a:spcAft>
              <a:buClr>
                <a:srgbClr val="F67031"/>
              </a:buClr>
              <a:buSzPts val="1600"/>
              <a:buFont typeface="Georgia"/>
              <a:buChar char="-"/>
              <a:defRPr i="1" sz="1600">
                <a:solidFill>
                  <a:srgbClr val="F67031"/>
                </a:solidFill>
                <a:latin typeface="Georgia"/>
                <a:ea typeface="Georgia"/>
                <a:cs typeface="Georgia"/>
                <a:sym typeface="Georgia"/>
              </a:defRPr>
            </a:lvl5pPr>
            <a:lvl6pPr indent="-330200" lvl="5" marL="2743200" rtl="0">
              <a:spcBef>
                <a:spcPts val="0"/>
              </a:spcBef>
              <a:spcAft>
                <a:spcPts val="0"/>
              </a:spcAft>
              <a:buClr>
                <a:srgbClr val="F67031"/>
              </a:buClr>
              <a:buSzPts val="1600"/>
              <a:buFont typeface="Georgia"/>
              <a:buChar char="-"/>
              <a:defRPr i="1" sz="1600">
                <a:solidFill>
                  <a:srgbClr val="F67031"/>
                </a:solidFill>
                <a:latin typeface="Georgia"/>
                <a:ea typeface="Georgia"/>
                <a:cs typeface="Georgia"/>
                <a:sym typeface="Georgia"/>
              </a:defRPr>
            </a:lvl6pPr>
            <a:lvl7pPr indent="-330200" lvl="6" marL="3200400" rtl="0">
              <a:spcBef>
                <a:spcPts val="0"/>
              </a:spcBef>
              <a:spcAft>
                <a:spcPts val="0"/>
              </a:spcAft>
              <a:buClr>
                <a:srgbClr val="F67031"/>
              </a:buClr>
              <a:buSzPts val="1600"/>
              <a:buFont typeface="Georgia"/>
              <a:buChar char="-"/>
              <a:defRPr i="1" sz="1600">
                <a:solidFill>
                  <a:srgbClr val="F67031"/>
                </a:solidFill>
                <a:latin typeface="Georgia"/>
                <a:ea typeface="Georgia"/>
                <a:cs typeface="Georgia"/>
                <a:sym typeface="Georgia"/>
              </a:defRPr>
            </a:lvl7pPr>
            <a:lvl8pPr indent="-330200" lvl="7" marL="3657600" rtl="0">
              <a:spcBef>
                <a:spcPts val="0"/>
              </a:spcBef>
              <a:spcAft>
                <a:spcPts val="0"/>
              </a:spcAft>
              <a:buClr>
                <a:srgbClr val="F67031"/>
              </a:buClr>
              <a:buSzPts val="1600"/>
              <a:buFont typeface="Georgia"/>
              <a:buChar char="-"/>
              <a:defRPr i="1" sz="1600">
                <a:solidFill>
                  <a:srgbClr val="F67031"/>
                </a:solidFill>
                <a:latin typeface="Georgia"/>
                <a:ea typeface="Georgia"/>
                <a:cs typeface="Georgia"/>
                <a:sym typeface="Georgia"/>
              </a:defRPr>
            </a:lvl8pPr>
            <a:lvl9pPr indent="-330200" lvl="8" marL="4114800" rtl="0">
              <a:spcBef>
                <a:spcPts val="0"/>
              </a:spcBef>
              <a:spcAft>
                <a:spcPts val="0"/>
              </a:spcAft>
              <a:buClr>
                <a:srgbClr val="F67031"/>
              </a:buClr>
              <a:buSzPts val="1600"/>
              <a:buFont typeface="Georgia"/>
              <a:buChar char="-"/>
              <a:defRPr i="1" sz="1600">
                <a:solidFill>
                  <a:srgbClr val="F67031"/>
                </a:solidFill>
                <a:latin typeface="Georgia"/>
                <a:ea typeface="Georgia"/>
                <a:cs typeface="Georgia"/>
                <a:sym typeface="Georgia"/>
              </a:defRPr>
            </a:lvl9pPr>
          </a:lstStyle>
          <a:p/>
        </p:txBody>
      </p:sp>
      <p:sp>
        <p:nvSpPr>
          <p:cNvPr id="43" name="Google Shape;43;p7"/>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44" name="Google Shape;44;p7"/>
          <p:cNvSpPr txBox="1"/>
          <p:nvPr>
            <p:ph idx="2" type="body"/>
          </p:nvPr>
        </p:nvSpPr>
        <p:spPr>
          <a:xfrm>
            <a:off x="3090625" y="2004313"/>
            <a:ext cx="5596200" cy="2552100"/>
          </a:xfrm>
          <a:prstGeom prst="rect">
            <a:avLst/>
          </a:prstGeom>
        </p:spPr>
        <p:txBody>
          <a:bodyPr anchorCtr="0" anchor="t" bIns="91425" lIns="91425" spcFirstLastPara="1" rIns="91425" wrap="square" tIns="91425">
            <a:noAutofit/>
          </a:bodyPr>
          <a:lstStyle>
            <a:lvl1pPr indent="-317500" lvl="0" marL="457200" rtl="0">
              <a:spcBef>
                <a:spcPts val="600"/>
              </a:spcBef>
              <a:spcAft>
                <a:spcPts val="0"/>
              </a:spcAft>
              <a:buSzPts val="14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with intro text">
  <p:cSld name="TITLE_AND_BODY_1_2">
    <p:spTree>
      <p:nvGrpSpPr>
        <p:cNvPr id="45" name="Shape 45"/>
        <p:cNvGrpSpPr/>
        <p:nvPr/>
      </p:nvGrpSpPr>
      <p:grpSpPr>
        <a:xfrm>
          <a:off x="0" y="0"/>
          <a:ext cx="0" cy="0"/>
          <a:chOff x="0" y="0"/>
          <a:chExt cx="0" cy="0"/>
        </a:xfrm>
      </p:grpSpPr>
      <p:sp>
        <p:nvSpPr>
          <p:cNvPr id="46" name="Google Shape;46;p8"/>
          <p:cNvSpPr/>
          <p:nvPr/>
        </p:nvSpPr>
        <p:spPr>
          <a:xfrm flipH="1">
            <a:off x="2472375" y="0"/>
            <a:ext cx="113100" cy="5143500"/>
          </a:xfrm>
          <a:prstGeom prst="rect">
            <a:avLst/>
          </a:prstGeom>
          <a:gradFill>
            <a:gsLst>
              <a:gs pos="0">
                <a:srgbClr val="000014">
                  <a:alpha val="20000"/>
                </a:srgbClr>
              </a:gs>
              <a:gs pos="100000">
                <a:srgbClr val="000014">
                  <a:alpha val="0"/>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7" name="Google Shape;47;p8"/>
          <p:cNvSpPr/>
          <p:nvPr/>
        </p:nvSpPr>
        <p:spPr>
          <a:xfrm>
            <a:off x="2585475" y="0"/>
            <a:ext cx="65586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8"/>
          <p:cNvSpPr txBox="1"/>
          <p:nvPr>
            <p:ph type="title"/>
          </p:nvPr>
        </p:nvSpPr>
        <p:spPr>
          <a:xfrm>
            <a:off x="234450" y="575500"/>
            <a:ext cx="2046300" cy="39810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p:txBody>
      </p:sp>
      <p:sp>
        <p:nvSpPr>
          <p:cNvPr id="49" name="Google Shape;49;p8"/>
          <p:cNvSpPr txBox="1"/>
          <p:nvPr>
            <p:ph idx="1" type="body"/>
          </p:nvPr>
        </p:nvSpPr>
        <p:spPr>
          <a:xfrm>
            <a:off x="3090625" y="575500"/>
            <a:ext cx="5596200" cy="1207800"/>
          </a:xfrm>
          <a:prstGeom prst="rect">
            <a:avLst/>
          </a:prstGeom>
        </p:spPr>
        <p:txBody>
          <a:bodyPr anchorCtr="0" anchor="t" bIns="91425" lIns="91425" spcFirstLastPara="1" rIns="91425" wrap="square" tIns="91425">
            <a:noAutofit/>
          </a:bodyPr>
          <a:lstStyle>
            <a:lvl1pPr indent="-330200" lvl="0" marL="457200" rtl="0">
              <a:spcBef>
                <a:spcPts val="600"/>
              </a:spcBef>
              <a:spcAft>
                <a:spcPts val="0"/>
              </a:spcAft>
              <a:buClr>
                <a:srgbClr val="F67031"/>
              </a:buClr>
              <a:buSzPts val="1600"/>
              <a:buFont typeface="Georgia"/>
              <a:buChar char="▪"/>
              <a:defRPr i="1" sz="1600">
                <a:solidFill>
                  <a:srgbClr val="F67031"/>
                </a:solidFill>
                <a:latin typeface="Georgia"/>
                <a:ea typeface="Georgia"/>
                <a:cs typeface="Georgia"/>
                <a:sym typeface="Georgia"/>
              </a:defRPr>
            </a:lvl1pPr>
            <a:lvl2pPr indent="-330200" lvl="1" marL="914400" rtl="0">
              <a:spcBef>
                <a:spcPts val="0"/>
              </a:spcBef>
              <a:spcAft>
                <a:spcPts val="0"/>
              </a:spcAft>
              <a:buClr>
                <a:srgbClr val="F67031"/>
              </a:buClr>
              <a:buSzPts val="1600"/>
              <a:buFont typeface="Georgia"/>
              <a:buChar char="-"/>
              <a:defRPr i="1" sz="1600">
                <a:solidFill>
                  <a:srgbClr val="F67031"/>
                </a:solidFill>
                <a:latin typeface="Georgia"/>
                <a:ea typeface="Georgia"/>
                <a:cs typeface="Georgia"/>
                <a:sym typeface="Georgia"/>
              </a:defRPr>
            </a:lvl2pPr>
            <a:lvl3pPr indent="-330200" lvl="2" marL="1371600" rtl="0">
              <a:spcBef>
                <a:spcPts val="0"/>
              </a:spcBef>
              <a:spcAft>
                <a:spcPts val="0"/>
              </a:spcAft>
              <a:buClr>
                <a:srgbClr val="F67031"/>
              </a:buClr>
              <a:buSzPts val="1600"/>
              <a:buFont typeface="Georgia"/>
              <a:buChar char="-"/>
              <a:defRPr i="1" sz="1600">
                <a:solidFill>
                  <a:srgbClr val="F67031"/>
                </a:solidFill>
                <a:latin typeface="Georgia"/>
                <a:ea typeface="Georgia"/>
                <a:cs typeface="Georgia"/>
                <a:sym typeface="Georgia"/>
              </a:defRPr>
            </a:lvl3pPr>
            <a:lvl4pPr indent="-330200" lvl="3" marL="1828800" rtl="0">
              <a:spcBef>
                <a:spcPts val="0"/>
              </a:spcBef>
              <a:spcAft>
                <a:spcPts val="0"/>
              </a:spcAft>
              <a:buClr>
                <a:srgbClr val="F67031"/>
              </a:buClr>
              <a:buSzPts val="1600"/>
              <a:buFont typeface="Georgia"/>
              <a:buChar char="-"/>
              <a:defRPr i="1" sz="1600">
                <a:solidFill>
                  <a:srgbClr val="F67031"/>
                </a:solidFill>
                <a:latin typeface="Georgia"/>
                <a:ea typeface="Georgia"/>
                <a:cs typeface="Georgia"/>
                <a:sym typeface="Georgia"/>
              </a:defRPr>
            </a:lvl4pPr>
            <a:lvl5pPr indent="-330200" lvl="4" marL="2286000" rtl="0">
              <a:spcBef>
                <a:spcPts val="0"/>
              </a:spcBef>
              <a:spcAft>
                <a:spcPts val="0"/>
              </a:spcAft>
              <a:buClr>
                <a:srgbClr val="F67031"/>
              </a:buClr>
              <a:buSzPts val="1600"/>
              <a:buFont typeface="Georgia"/>
              <a:buChar char="-"/>
              <a:defRPr i="1" sz="1600">
                <a:solidFill>
                  <a:srgbClr val="F67031"/>
                </a:solidFill>
                <a:latin typeface="Georgia"/>
                <a:ea typeface="Georgia"/>
                <a:cs typeface="Georgia"/>
                <a:sym typeface="Georgia"/>
              </a:defRPr>
            </a:lvl5pPr>
            <a:lvl6pPr indent="-330200" lvl="5" marL="2743200" rtl="0">
              <a:spcBef>
                <a:spcPts val="0"/>
              </a:spcBef>
              <a:spcAft>
                <a:spcPts val="0"/>
              </a:spcAft>
              <a:buClr>
                <a:srgbClr val="F67031"/>
              </a:buClr>
              <a:buSzPts val="1600"/>
              <a:buFont typeface="Georgia"/>
              <a:buChar char="-"/>
              <a:defRPr i="1" sz="1600">
                <a:solidFill>
                  <a:srgbClr val="F67031"/>
                </a:solidFill>
                <a:latin typeface="Georgia"/>
                <a:ea typeface="Georgia"/>
                <a:cs typeface="Georgia"/>
                <a:sym typeface="Georgia"/>
              </a:defRPr>
            </a:lvl6pPr>
            <a:lvl7pPr indent="-330200" lvl="6" marL="3200400" rtl="0">
              <a:spcBef>
                <a:spcPts val="0"/>
              </a:spcBef>
              <a:spcAft>
                <a:spcPts val="0"/>
              </a:spcAft>
              <a:buClr>
                <a:srgbClr val="F67031"/>
              </a:buClr>
              <a:buSzPts val="1600"/>
              <a:buFont typeface="Georgia"/>
              <a:buChar char="-"/>
              <a:defRPr i="1" sz="1600">
                <a:solidFill>
                  <a:srgbClr val="F67031"/>
                </a:solidFill>
                <a:latin typeface="Georgia"/>
                <a:ea typeface="Georgia"/>
                <a:cs typeface="Georgia"/>
                <a:sym typeface="Georgia"/>
              </a:defRPr>
            </a:lvl7pPr>
            <a:lvl8pPr indent="-330200" lvl="7" marL="3657600" rtl="0">
              <a:spcBef>
                <a:spcPts val="0"/>
              </a:spcBef>
              <a:spcAft>
                <a:spcPts val="0"/>
              </a:spcAft>
              <a:buClr>
                <a:srgbClr val="F67031"/>
              </a:buClr>
              <a:buSzPts val="1600"/>
              <a:buFont typeface="Georgia"/>
              <a:buChar char="-"/>
              <a:defRPr i="1" sz="1600">
                <a:solidFill>
                  <a:srgbClr val="F67031"/>
                </a:solidFill>
                <a:latin typeface="Georgia"/>
                <a:ea typeface="Georgia"/>
                <a:cs typeface="Georgia"/>
                <a:sym typeface="Georgia"/>
              </a:defRPr>
            </a:lvl8pPr>
            <a:lvl9pPr indent="-330200" lvl="8" marL="4114800" rtl="0">
              <a:spcBef>
                <a:spcPts val="0"/>
              </a:spcBef>
              <a:spcAft>
                <a:spcPts val="0"/>
              </a:spcAft>
              <a:buClr>
                <a:srgbClr val="F67031"/>
              </a:buClr>
              <a:buSzPts val="1600"/>
              <a:buFont typeface="Georgia"/>
              <a:buChar char="-"/>
              <a:defRPr i="1" sz="1600">
                <a:solidFill>
                  <a:srgbClr val="F67031"/>
                </a:solidFill>
                <a:latin typeface="Georgia"/>
                <a:ea typeface="Georgia"/>
                <a:cs typeface="Georgia"/>
                <a:sym typeface="Georgia"/>
              </a:defRPr>
            </a:lvl9pPr>
          </a:lstStyle>
          <a:p/>
        </p:txBody>
      </p:sp>
      <p:sp>
        <p:nvSpPr>
          <p:cNvPr id="50" name="Google Shape;50;p8"/>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51" name="Google Shape;51;p8"/>
          <p:cNvSpPr txBox="1"/>
          <p:nvPr>
            <p:ph idx="2" type="body"/>
          </p:nvPr>
        </p:nvSpPr>
        <p:spPr>
          <a:xfrm>
            <a:off x="3090625" y="2004325"/>
            <a:ext cx="2727000" cy="2552100"/>
          </a:xfrm>
          <a:prstGeom prst="rect">
            <a:avLst/>
          </a:prstGeom>
        </p:spPr>
        <p:txBody>
          <a:bodyPr anchorCtr="0" anchor="t" bIns="91425" lIns="91425" spcFirstLastPara="1" rIns="91425" wrap="square" tIns="91425">
            <a:noAutofit/>
          </a:bodyPr>
          <a:lstStyle>
            <a:lvl1pPr indent="-298450" lvl="0" marL="457200" rtl="0">
              <a:spcBef>
                <a:spcPts val="600"/>
              </a:spcBef>
              <a:spcAft>
                <a:spcPts val="0"/>
              </a:spcAft>
              <a:buSzPts val="1100"/>
              <a:buChar char="▪"/>
              <a:defRPr sz="1100"/>
            </a:lvl1pPr>
            <a:lvl2pPr indent="-298450" lvl="1" marL="914400" rtl="0">
              <a:spcBef>
                <a:spcPts val="0"/>
              </a:spcBef>
              <a:spcAft>
                <a:spcPts val="0"/>
              </a:spcAft>
              <a:buSzPts val="1100"/>
              <a:buChar char="-"/>
              <a:defRPr sz="1100"/>
            </a:lvl2pPr>
            <a:lvl3pPr indent="-298450" lvl="2" marL="1371600" rtl="0">
              <a:spcBef>
                <a:spcPts val="0"/>
              </a:spcBef>
              <a:spcAft>
                <a:spcPts val="0"/>
              </a:spcAft>
              <a:buSzPts val="1100"/>
              <a:buChar char="-"/>
              <a:defRPr sz="1100"/>
            </a:lvl3pPr>
            <a:lvl4pPr indent="-298450" lvl="3" marL="1828800" rtl="0">
              <a:spcBef>
                <a:spcPts val="0"/>
              </a:spcBef>
              <a:spcAft>
                <a:spcPts val="0"/>
              </a:spcAft>
              <a:buSzPts val="1100"/>
              <a:buChar char="-"/>
              <a:defRPr sz="1100"/>
            </a:lvl4pPr>
            <a:lvl5pPr indent="-298450" lvl="4" marL="2286000" rtl="0">
              <a:spcBef>
                <a:spcPts val="0"/>
              </a:spcBef>
              <a:spcAft>
                <a:spcPts val="0"/>
              </a:spcAft>
              <a:buSzPts val="1100"/>
              <a:buChar char="-"/>
              <a:defRPr sz="1100"/>
            </a:lvl5pPr>
            <a:lvl6pPr indent="-298450" lvl="5" marL="2743200" rtl="0">
              <a:spcBef>
                <a:spcPts val="0"/>
              </a:spcBef>
              <a:spcAft>
                <a:spcPts val="0"/>
              </a:spcAft>
              <a:buSzPts val="1100"/>
              <a:buChar char="-"/>
              <a:defRPr sz="1100"/>
            </a:lvl6pPr>
            <a:lvl7pPr indent="-298450" lvl="6" marL="3200400" rtl="0">
              <a:spcBef>
                <a:spcPts val="0"/>
              </a:spcBef>
              <a:spcAft>
                <a:spcPts val="0"/>
              </a:spcAft>
              <a:buSzPts val="1100"/>
              <a:buChar char="-"/>
              <a:defRPr sz="1100"/>
            </a:lvl7pPr>
            <a:lvl8pPr indent="-298450" lvl="7" marL="3657600" rtl="0">
              <a:spcBef>
                <a:spcPts val="0"/>
              </a:spcBef>
              <a:spcAft>
                <a:spcPts val="0"/>
              </a:spcAft>
              <a:buSzPts val="1100"/>
              <a:buChar char="-"/>
              <a:defRPr sz="1100"/>
            </a:lvl8pPr>
            <a:lvl9pPr indent="-298450" lvl="8" marL="4114800" rtl="0">
              <a:spcBef>
                <a:spcPts val="0"/>
              </a:spcBef>
              <a:spcAft>
                <a:spcPts val="0"/>
              </a:spcAft>
              <a:buSzPts val="1100"/>
              <a:buChar char="-"/>
              <a:defRPr sz="1100"/>
            </a:lvl9pPr>
          </a:lstStyle>
          <a:p/>
        </p:txBody>
      </p:sp>
      <p:sp>
        <p:nvSpPr>
          <p:cNvPr id="52" name="Google Shape;52;p8"/>
          <p:cNvSpPr txBox="1"/>
          <p:nvPr>
            <p:ph idx="3" type="body"/>
          </p:nvPr>
        </p:nvSpPr>
        <p:spPr>
          <a:xfrm>
            <a:off x="5959744" y="2004325"/>
            <a:ext cx="2727000" cy="2552100"/>
          </a:xfrm>
          <a:prstGeom prst="rect">
            <a:avLst/>
          </a:prstGeom>
        </p:spPr>
        <p:txBody>
          <a:bodyPr anchorCtr="0" anchor="t" bIns="91425" lIns="91425" spcFirstLastPara="1" rIns="91425" wrap="square" tIns="91425">
            <a:noAutofit/>
          </a:bodyPr>
          <a:lstStyle>
            <a:lvl1pPr indent="-298450" lvl="0" marL="457200" rtl="0">
              <a:spcBef>
                <a:spcPts val="600"/>
              </a:spcBef>
              <a:spcAft>
                <a:spcPts val="0"/>
              </a:spcAft>
              <a:buSzPts val="1100"/>
              <a:buChar char="▪"/>
              <a:defRPr sz="1100"/>
            </a:lvl1pPr>
            <a:lvl2pPr indent="-298450" lvl="1" marL="914400" rtl="0">
              <a:spcBef>
                <a:spcPts val="0"/>
              </a:spcBef>
              <a:spcAft>
                <a:spcPts val="0"/>
              </a:spcAft>
              <a:buSzPts val="1100"/>
              <a:buChar char="-"/>
              <a:defRPr sz="1100"/>
            </a:lvl2pPr>
            <a:lvl3pPr indent="-298450" lvl="2" marL="1371600" rtl="0">
              <a:spcBef>
                <a:spcPts val="0"/>
              </a:spcBef>
              <a:spcAft>
                <a:spcPts val="0"/>
              </a:spcAft>
              <a:buSzPts val="1100"/>
              <a:buChar char="-"/>
              <a:defRPr sz="1100"/>
            </a:lvl3pPr>
            <a:lvl4pPr indent="-298450" lvl="3" marL="1828800" rtl="0">
              <a:spcBef>
                <a:spcPts val="0"/>
              </a:spcBef>
              <a:spcAft>
                <a:spcPts val="0"/>
              </a:spcAft>
              <a:buSzPts val="1100"/>
              <a:buChar char="-"/>
              <a:defRPr sz="1100"/>
            </a:lvl4pPr>
            <a:lvl5pPr indent="-298450" lvl="4" marL="2286000" rtl="0">
              <a:spcBef>
                <a:spcPts val="0"/>
              </a:spcBef>
              <a:spcAft>
                <a:spcPts val="0"/>
              </a:spcAft>
              <a:buSzPts val="1100"/>
              <a:buChar char="-"/>
              <a:defRPr sz="1100"/>
            </a:lvl5pPr>
            <a:lvl6pPr indent="-298450" lvl="5" marL="2743200" rtl="0">
              <a:spcBef>
                <a:spcPts val="0"/>
              </a:spcBef>
              <a:spcAft>
                <a:spcPts val="0"/>
              </a:spcAft>
              <a:buSzPts val="1100"/>
              <a:buChar char="-"/>
              <a:defRPr sz="1100"/>
            </a:lvl6pPr>
            <a:lvl7pPr indent="-298450" lvl="6" marL="3200400" rtl="0">
              <a:spcBef>
                <a:spcPts val="0"/>
              </a:spcBef>
              <a:spcAft>
                <a:spcPts val="0"/>
              </a:spcAft>
              <a:buSzPts val="1100"/>
              <a:buChar char="-"/>
              <a:defRPr sz="1100"/>
            </a:lvl7pPr>
            <a:lvl8pPr indent="-298450" lvl="7" marL="3657600" rtl="0">
              <a:spcBef>
                <a:spcPts val="0"/>
              </a:spcBef>
              <a:spcAft>
                <a:spcPts val="0"/>
              </a:spcAft>
              <a:buSzPts val="1100"/>
              <a:buChar char="-"/>
              <a:defRPr sz="1100"/>
            </a:lvl8pPr>
            <a:lvl9pPr indent="-298450" lvl="8" marL="4114800" rtl="0">
              <a:spcBef>
                <a:spcPts val="0"/>
              </a:spcBef>
              <a:spcAft>
                <a:spcPts val="0"/>
              </a:spcAft>
              <a:buSzPts val="1100"/>
              <a:buChar char="-"/>
              <a:defRPr sz="11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left">
  <p:cSld name="TITLE_AND_BODY_1_1">
    <p:spTree>
      <p:nvGrpSpPr>
        <p:cNvPr id="53" name="Shape 53"/>
        <p:cNvGrpSpPr/>
        <p:nvPr/>
      </p:nvGrpSpPr>
      <p:grpSpPr>
        <a:xfrm>
          <a:off x="0" y="0"/>
          <a:ext cx="0" cy="0"/>
          <a:chOff x="0" y="0"/>
          <a:chExt cx="0" cy="0"/>
        </a:xfrm>
      </p:grpSpPr>
      <p:sp>
        <p:nvSpPr>
          <p:cNvPr id="54" name="Google Shape;54;p9"/>
          <p:cNvSpPr/>
          <p:nvPr/>
        </p:nvSpPr>
        <p:spPr>
          <a:xfrm flipH="1">
            <a:off x="-7125" y="0"/>
            <a:ext cx="25926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9"/>
          <p:cNvSpPr/>
          <p:nvPr/>
        </p:nvSpPr>
        <p:spPr>
          <a:xfrm>
            <a:off x="2585478" y="0"/>
            <a:ext cx="113100" cy="5143500"/>
          </a:xfrm>
          <a:prstGeom prst="rect">
            <a:avLst/>
          </a:prstGeom>
          <a:gradFill>
            <a:gsLst>
              <a:gs pos="0">
                <a:srgbClr val="000014">
                  <a:alpha val="20000"/>
                </a:srgbClr>
              </a:gs>
              <a:gs pos="100000">
                <a:srgbClr val="000014">
                  <a:alpha val="0"/>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6" name="Google Shape;56;p9"/>
          <p:cNvSpPr txBox="1"/>
          <p:nvPr>
            <p:ph type="title"/>
          </p:nvPr>
        </p:nvSpPr>
        <p:spPr>
          <a:xfrm>
            <a:off x="234450" y="575500"/>
            <a:ext cx="2046300" cy="13641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F67031"/>
              </a:buClr>
              <a:buSzPts val="2400"/>
              <a:buNone/>
              <a:defRPr>
                <a:solidFill>
                  <a:srgbClr val="F67031"/>
                </a:solidFill>
              </a:defRPr>
            </a:lvl1pPr>
            <a:lvl2pPr lvl="1" rtl="0">
              <a:spcBef>
                <a:spcPts val="0"/>
              </a:spcBef>
              <a:spcAft>
                <a:spcPts val="0"/>
              </a:spcAft>
              <a:buClr>
                <a:srgbClr val="F67031"/>
              </a:buClr>
              <a:buSzPts val="2400"/>
              <a:buNone/>
              <a:defRPr>
                <a:solidFill>
                  <a:srgbClr val="F67031"/>
                </a:solidFill>
              </a:defRPr>
            </a:lvl2pPr>
            <a:lvl3pPr lvl="2" rtl="0">
              <a:spcBef>
                <a:spcPts val="0"/>
              </a:spcBef>
              <a:spcAft>
                <a:spcPts val="0"/>
              </a:spcAft>
              <a:buClr>
                <a:srgbClr val="F67031"/>
              </a:buClr>
              <a:buSzPts val="2400"/>
              <a:buNone/>
              <a:defRPr>
                <a:solidFill>
                  <a:srgbClr val="F67031"/>
                </a:solidFill>
              </a:defRPr>
            </a:lvl3pPr>
            <a:lvl4pPr lvl="3" rtl="0">
              <a:spcBef>
                <a:spcPts val="0"/>
              </a:spcBef>
              <a:spcAft>
                <a:spcPts val="0"/>
              </a:spcAft>
              <a:buClr>
                <a:srgbClr val="F67031"/>
              </a:buClr>
              <a:buSzPts val="2400"/>
              <a:buNone/>
              <a:defRPr>
                <a:solidFill>
                  <a:srgbClr val="F67031"/>
                </a:solidFill>
              </a:defRPr>
            </a:lvl4pPr>
            <a:lvl5pPr lvl="4" rtl="0">
              <a:spcBef>
                <a:spcPts val="0"/>
              </a:spcBef>
              <a:spcAft>
                <a:spcPts val="0"/>
              </a:spcAft>
              <a:buClr>
                <a:srgbClr val="F67031"/>
              </a:buClr>
              <a:buSzPts val="2400"/>
              <a:buNone/>
              <a:defRPr>
                <a:solidFill>
                  <a:srgbClr val="F67031"/>
                </a:solidFill>
              </a:defRPr>
            </a:lvl5pPr>
            <a:lvl6pPr lvl="5" rtl="0">
              <a:spcBef>
                <a:spcPts val="0"/>
              </a:spcBef>
              <a:spcAft>
                <a:spcPts val="0"/>
              </a:spcAft>
              <a:buClr>
                <a:srgbClr val="F67031"/>
              </a:buClr>
              <a:buSzPts val="2400"/>
              <a:buNone/>
              <a:defRPr>
                <a:solidFill>
                  <a:srgbClr val="F67031"/>
                </a:solidFill>
              </a:defRPr>
            </a:lvl6pPr>
            <a:lvl7pPr lvl="6" rtl="0">
              <a:spcBef>
                <a:spcPts val="0"/>
              </a:spcBef>
              <a:spcAft>
                <a:spcPts val="0"/>
              </a:spcAft>
              <a:buClr>
                <a:srgbClr val="F67031"/>
              </a:buClr>
              <a:buSzPts val="2400"/>
              <a:buNone/>
              <a:defRPr>
                <a:solidFill>
                  <a:srgbClr val="F67031"/>
                </a:solidFill>
              </a:defRPr>
            </a:lvl7pPr>
            <a:lvl8pPr lvl="7" rtl="0">
              <a:spcBef>
                <a:spcPts val="0"/>
              </a:spcBef>
              <a:spcAft>
                <a:spcPts val="0"/>
              </a:spcAft>
              <a:buClr>
                <a:srgbClr val="F67031"/>
              </a:buClr>
              <a:buSzPts val="2400"/>
              <a:buNone/>
              <a:defRPr>
                <a:solidFill>
                  <a:srgbClr val="F67031"/>
                </a:solidFill>
              </a:defRPr>
            </a:lvl8pPr>
            <a:lvl9pPr lvl="8" rtl="0">
              <a:spcBef>
                <a:spcPts val="0"/>
              </a:spcBef>
              <a:spcAft>
                <a:spcPts val="0"/>
              </a:spcAft>
              <a:buClr>
                <a:srgbClr val="F67031"/>
              </a:buClr>
              <a:buSzPts val="2400"/>
              <a:buNone/>
              <a:defRPr>
                <a:solidFill>
                  <a:srgbClr val="F67031"/>
                </a:solidFill>
              </a:defRPr>
            </a:lvl9pPr>
          </a:lstStyle>
          <a:p/>
        </p:txBody>
      </p:sp>
      <p:sp>
        <p:nvSpPr>
          <p:cNvPr id="57" name="Google Shape;57;p9"/>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sp>
        <p:nvSpPr>
          <p:cNvPr id="58" name="Google Shape;58;p9"/>
          <p:cNvSpPr txBox="1"/>
          <p:nvPr>
            <p:ph idx="1" type="body"/>
          </p:nvPr>
        </p:nvSpPr>
        <p:spPr>
          <a:xfrm>
            <a:off x="234450" y="2004325"/>
            <a:ext cx="2046300" cy="2552100"/>
          </a:xfrm>
          <a:prstGeom prst="rect">
            <a:avLst/>
          </a:prstGeom>
        </p:spPr>
        <p:txBody>
          <a:bodyPr anchorCtr="0" anchor="t" bIns="91425" lIns="91425" spcFirstLastPara="1" rIns="91425" wrap="square" tIns="91425">
            <a:noAutofit/>
          </a:bodyPr>
          <a:lstStyle>
            <a:lvl1pPr indent="-304800" lvl="0" marL="457200" rtl="0">
              <a:spcBef>
                <a:spcPts val="60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half">
  <p:cSld name="TITLE_AND_BODY_1_1_1">
    <p:spTree>
      <p:nvGrpSpPr>
        <p:cNvPr id="59" name="Shape 59"/>
        <p:cNvGrpSpPr/>
        <p:nvPr/>
      </p:nvGrpSpPr>
      <p:grpSpPr>
        <a:xfrm>
          <a:off x="0" y="0"/>
          <a:ext cx="0" cy="0"/>
          <a:chOff x="0" y="0"/>
          <a:chExt cx="0" cy="0"/>
        </a:xfrm>
      </p:grpSpPr>
      <p:sp>
        <p:nvSpPr>
          <p:cNvPr id="60" name="Google Shape;60;p10"/>
          <p:cNvSpPr/>
          <p:nvPr/>
        </p:nvSpPr>
        <p:spPr>
          <a:xfrm flipH="1">
            <a:off x="-688" y="0"/>
            <a:ext cx="45756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0"/>
          <p:cNvSpPr/>
          <p:nvPr/>
        </p:nvSpPr>
        <p:spPr>
          <a:xfrm>
            <a:off x="4574903" y="0"/>
            <a:ext cx="113100" cy="5143500"/>
          </a:xfrm>
          <a:prstGeom prst="rect">
            <a:avLst/>
          </a:prstGeom>
          <a:gradFill>
            <a:gsLst>
              <a:gs pos="0">
                <a:srgbClr val="000014">
                  <a:alpha val="20000"/>
                </a:srgbClr>
              </a:gs>
              <a:gs pos="100000">
                <a:srgbClr val="000014">
                  <a:alpha val="0"/>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2" name="Google Shape;62;p10"/>
          <p:cNvSpPr txBox="1"/>
          <p:nvPr>
            <p:ph type="title"/>
          </p:nvPr>
        </p:nvSpPr>
        <p:spPr>
          <a:xfrm>
            <a:off x="511425" y="575500"/>
            <a:ext cx="3517200" cy="9735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F67031"/>
              </a:buClr>
              <a:buSzPts val="2400"/>
              <a:buNone/>
              <a:defRPr>
                <a:solidFill>
                  <a:srgbClr val="F67031"/>
                </a:solidFill>
              </a:defRPr>
            </a:lvl1pPr>
            <a:lvl2pPr lvl="1" rtl="0">
              <a:spcBef>
                <a:spcPts val="0"/>
              </a:spcBef>
              <a:spcAft>
                <a:spcPts val="0"/>
              </a:spcAft>
              <a:buClr>
                <a:srgbClr val="F67031"/>
              </a:buClr>
              <a:buSzPts val="2400"/>
              <a:buNone/>
              <a:defRPr>
                <a:solidFill>
                  <a:srgbClr val="F67031"/>
                </a:solidFill>
              </a:defRPr>
            </a:lvl2pPr>
            <a:lvl3pPr lvl="2" rtl="0">
              <a:spcBef>
                <a:spcPts val="0"/>
              </a:spcBef>
              <a:spcAft>
                <a:spcPts val="0"/>
              </a:spcAft>
              <a:buClr>
                <a:srgbClr val="F67031"/>
              </a:buClr>
              <a:buSzPts val="2400"/>
              <a:buNone/>
              <a:defRPr>
                <a:solidFill>
                  <a:srgbClr val="F67031"/>
                </a:solidFill>
              </a:defRPr>
            </a:lvl3pPr>
            <a:lvl4pPr lvl="3" rtl="0">
              <a:spcBef>
                <a:spcPts val="0"/>
              </a:spcBef>
              <a:spcAft>
                <a:spcPts val="0"/>
              </a:spcAft>
              <a:buClr>
                <a:srgbClr val="F67031"/>
              </a:buClr>
              <a:buSzPts val="2400"/>
              <a:buNone/>
              <a:defRPr>
                <a:solidFill>
                  <a:srgbClr val="F67031"/>
                </a:solidFill>
              </a:defRPr>
            </a:lvl4pPr>
            <a:lvl5pPr lvl="4" rtl="0">
              <a:spcBef>
                <a:spcPts val="0"/>
              </a:spcBef>
              <a:spcAft>
                <a:spcPts val="0"/>
              </a:spcAft>
              <a:buClr>
                <a:srgbClr val="F67031"/>
              </a:buClr>
              <a:buSzPts val="2400"/>
              <a:buNone/>
              <a:defRPr>
                <a:solidFill>
                  <a:srgbClr val="F67031"/>
                </a:solidFill>
              </a:defRPr>
            </a:lvl5pPr>
            <a:lvl6pPr lvl="5" rtl="0">
              <a:spcBef>
                <a:spcPts val="0"/>
              </a:spcBef>
              <a:spcAft>
                <a:spcPts val="0"/>
              </a:spcAft>
              <a:buClr>
                <a:srgbClr val="F67031"/>
              </a:buClr>
              <a:buSzPts val="2400"/>
              <a:buNone/>
              <a:defRPr>
                <a:solidFill>
                  <a:srgbClr val="F67031"/>
                </a:solidFill>
              </a:defRPr>
            </a:lvl6pPr>
            <a:lvl7pPr lvl="6" rtl="0">
              <a:spcBef>
                <a:spcPts val="0"/>
              </a:spcBef>
              <a:spcAft>
                <a:spcPts val="0"/>
              </a:spcAft>
              <a:buClr>
                <a:srgbClr val="F67031"/>
              </a:buClr>
              <a:buSzPts val="2400"/>
              <a:buNone/>
              <a:defRPr>
                <a:solidFill>
                  <a:srgbClr val="F67031"/>
                </a:solidFill>
              </a:defRPr>
            </a:lvl7pPr>
            <a:lvl8pPr lvl="7" rtl="0">
              <a:spcBef>
                <a:spcPts val="0"/>
              </a:spcBef>
              <a:spcAft>
                <a:spcPts val="0"/>
              </a:spcAft>
              <a:buClr>
                <a:srgbClr val="F67031"/>
              </a:buClr>
              <a:buSzPts val="2400"/>
              <a:buNone/>
              <a:defRPr>
                <a:solidFill>
                  <a:srgbClr val="F67031"/>
                </a:solidFill>
              </a:defRPr>
            </a:lvl8pPr>
            <a:lvl9pPr lvl="8" rtl="0">
              <a:spcBef>
                <a:spcPts val="0"/>
              </a:spcBef>
              <a:spcAft>
                <a:spcPts val="0"/>
              </a:spcAft>
              <a:buClr>
                <a:srgbClr val="F67031"/>
              </a:buClr>
              <a:buSzPts val="2400"/>
              <a:buNone/>
              <a:defRPr>
                <a:solidFill>
                  <a:srgbClr val="F67031"/>
                </a:solidFill>
              </a:defRPr>
            </a:lvl9pPr>
          </a:lstStyle>
          <a:p/>
        </p:txBody>
      </p:sp>
      <p:sp>
        <p:nvSpPr>
          <p:cNvPr id="63" name="Google Shape;63;p10"/>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sp>
        <p:nvSpPr>
          <p:cNvPr id="64" name="Google Shape;64;p10"/>
          <p:cNvSpPr txBox="1"/>
          <p:nvPr>
            <p:ph idx="1" type="body"/>
          </p:nvPr>
        </p:nvSpPr>
        <p:spPr>
          <a:xfrm>
            <a:off x="511425" y="1598600"/>
            <a:ext cx="3517200" cy="2957700"/>
          </a:xfrm>
          <a:prstGeom prst="rect">
            <a:avLst/>
          </a:prstGeom>
        </p:spPr>
        <p:txBody>
          <a:bodyPr anchorCtr="0" anchor="t" bIns="91425" lIns="91425" spcFirstLastPara="1" rIns="91425" wrap="square" tIns="91425">
            <a:noAutofit/>
          </a:bodyPr>
          <a:lstStyle>
            <a:lvl1pPr indent="-304800" lvl="0" marL="457200" rtl="0">
              <a:spcBef>
                <a:spcPts val="60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accen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34450" y="575500"/>
            <a:ext cx="2046300" cy="39810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1pPr>
            <a:lvl2pPr lvl="1">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2pPr>
            <a:lvl3pPr lvl="2">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3pPr>
            <a:lvl4pPr lvl="3">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4pPr>
            <a:lvl5pPr lvl="4">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5pPr>
            <a:lvl6pPr lvl="5">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6pPr>
            <a:lvl7pPr lvl="6">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7pPr>
            <a:lvl8pPr lvl="7">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8pPr>
            <a:lvl9pPr lvl="8">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9pPr>
          </a:lstStyle>
          <a:p/>
        </p:txBody>
      </p:sp>
      <p:sp>
        <p:nvSpPr>
          <p:cNvPr id="7" name="Google Shape;7;p1"/>
          <p:cNvSpPr txBox="1"/>
          <p:nvPr>
            <p:ph idx="1" type="body"/>
          </p:nvPr>
        </p:nvSpPr>
        <p:spPr>
          <a:xfrm>
            <a:off x="3090625" y="575500"/>
            <a:ext cx="5596200" cy="3981000"/>
          </a:xfrm>
          <a:prstGeom prst="rect">
            <a:avLst/>
          </a:prstGeom>
          <a:noFill/>
          <a:ln>
            <a:noFill/>
          </a:ln>
        </p:spPr>
        <p:txBody>
          <a:bodyPr anchorCtr="0" anchor="t" bIns="91425" lIns="91425" spcFirstLastPara="1" rIns="91425" wrap="square" tIns="91425">
            <a:noAutofit/>
          </a:bodyPr>
          <a:lstStyle>
            <a:lvl1pPr indent="-317500" lvl="0" marL="457200">
              <a:lnSpc>
                <a:spcPct val="115000"/>
              </a:lnSpc>
              <a:spcBef>
                <a:spcPts val="60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1pPr>
            <a:lvl2pPr indent="-317500" lvl="1" marL="914400">
              <a:lnSpc>
                <a:spcPct val="115000"/>
              </a:lnSpc>
              <a:spcBef>
                <a:spcPts val="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2pPr>
            <a:lvl3pPr indent="-317500" lvl="2" marL="1371600">
              <a:lnSpc>
                <a:spcPct val="115000"/>
              </a:lnSpc>
              <a:spcBef>
                <a:spcPts val="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3pPr>
            <a:lvl4pPr indent="-317500" lvl="3" marL="1828800">
              <a:lnSpc>
                <a:spcPct val="115000"/>
              </a:lnSpc>
              <a:spcBef>
                <a:spcPts val="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4pPr>
            <a:lvl5pPr indent="-317500" lvl="4" marL="2286000">
              <a:lnSpc>
                <a:spcPct val="115000"/>
              </a:lnSpc>
              <a:spcBef>
                <a:spcPts val="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5pPr>
            <a:lvl6pPr indent="-317500" lvl="5" marL="2743200">
              <a:lnSpc>
                <a:spcPct val="115000"/>
              </a:lnSpc>
              <a:spcBef>
                <a:spcPts val="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6pPr>
            <a:lvl7pPr indent="-317500" lvl="6" marL="3200400">
              <a:lnSpc>
                <a:spcPct val="115000"/>
              </a:lnSpc>
              <a:spcBef>
                <a:spcPts val="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7pPr>
            <a:lvl8pPr indent="-317500" lvl="7" marL="3657600">
              <a:lnSpc>
                <a:spcPct val="115000"/>
              </a:lnSpc>
              <a:spcBef>
                <a:spcPts val="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8pPr>
            <a:lvl9pPr indent="-317500" lvl="8" marL="4114800">
              <a:lnSpc>
                <a:spcPct val="115000"/>
              </a:lnSpc>
              <a:spcBef>
                <a:spcPts val="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9pPr>
          </a:lstStyle>
          <a:p/>
        </p:txBody>
      </p:sp>
      <p:sp>
        <p:nvSpPr>
          <p:cNvPr id="8" name="Google Shape;8;p1"/>
          <p:cNvSpPr txBox="1"/>
          <p:nvPr>
            <p:ph idx="12" type="sldNum"/>
          </p:nvPr>
        </p:nvSpPr>
        <p:spPr>
          <a:xfrm>
            <a:off x="8556784" y="4749851"/>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rgbClr val="CCCCCC"/>
                </a:solidFill>
                <a:latin typeface="Nunito Sans"/>
                <a:ea typeface="Nunito Sans"/>
                <a:cs typeface="Nunito Sans"/>
                <a:sym typeface="Nunito Sans"/>
              </a:defRPr>
            </a:lvl1pPr>
            <a:lvl2pPr lvl="1" algn="r">
              <a:buNone/>
              <a:defRPr sz="1000">
                <a:solidFill>
                  <a:srgbClr val="CCCCCC"/>
                </a:solidFill>
                <a:latin typeface="Nunito Sans"/>
                <a:ea typeface="Nunito Sans"/>
                <a:cs typeface="Nunito Sans"/>
                <a:sym typeface="Nunito Sans"/>
              </a:defRPr>
            </a:lvl2pPr>
            <a:lvl3pPr lvl="2" algn="r">
              <a:buNone/>
              <a:defRPr sz="1000">
                <a:solidFill>
                  <a:srgbClr val="CCCCCC"/>
                </a:solidFill>
                <a:latin typeface="Nunito Sans"/>
                <a:ea typeface="Nunito Sans"/>
                <a:cs typeface="Nunito Sans"/>
                <a:sym typeface="Nunito Sans"/>
              </a:defRPr>
            </a:lvl3pPr>
            <a:lvl4pPr lvl="3" algn="r">
              <a:buNone/>
              <a:defRPr sz="1000">
                <a:solidFill>
                  <a:srgbClr val="CCCCCC"/>
                </a:solidFill>
                <a:latin typeface="Nunito Sans"/>
                <a:ea typeface="Nunito Sans"/>
                <a:cs typeface="Nunito Sans"/>
                <a:sym typeface="Nunito Sans"/>
              </a:defRPr>
            </a:lvl4pPr>
            <a:lvl5pPr lvl="4" algn="r">
              <a:buNone/>
              <a:defRPr sz="1000">
                <a:solidFill>
                  <a:srgbClr val="CCCCCC"/>
                </a:solidFill>
                <a:latin typeface="Nunito Sans"/>
                <a:ea typeface="Nunito Sans"/>
                <a:cs typeface="Nunito Sans"/>
                <a:sym typeface="Nunito Sans"/>
              </a:defRPr>
            </a:lvl5pPr>
            <a:lvl6pPr lvl="5" algn="r">
              <a:buNone/>
              <a:defRPr sz="1000">
                <a:solidFill>
                  <a:srgbClr val="CCCCCC"/>
                </a:solidFill>
                <a:latin typeface="Nunito Sans"/>
                <a:ea typeface="Nunito Sans"/>
                <a:cs typeface="Nunito Sans"/>
                <a:sym typeface="Nunito Sans"/>
              </a:defRPr>
            </a:lvl6pPr>
            <a:lvl7pPr lvl="6" algn="r">
              <a:buNone/>
              <a:defRPr sz="1000">
                <a:solidFill>
                  <a:srgbClr val="CCCCCC"/>
                </a:solidFill>
                <a:latin typeface="Nunito Sans"/>
                <a:ea typeface="Nunito Sans"/>
                <a:cs typeface="Nunito Sans"/>
                <a:sym typeface="Nunito Sans"/>
              </a:defRPr>
            </a:lvl7pPr>
            <a:lvl8pPr lvl="7" algn="r">
              <a:buNone/>
              <a:defRPr sz="1000">
                <a:solidFill>
                  <a:srgbClr val="CCCCCC"/>
                </a:solidFill>
                <a:latin typeface="Nunito Sans"/>
                <a:ea typeface="Nunito Sans"/>
                <a:cs typeface="Nunito Sans"/>
                <a:sym typeface="Nunito Sans"/>
              </a:defRPr>
            </a:lvl8pPr>
            <a:lvl9pPr lvl="8" algn="r">
              <a:buNone/>
              <a:defRPr sz="1000">
                <a:solidFill>
                  <a:srgbClr val="CCCCCC"/>
                </a:solidFill>
                <a:latin typeface="Nunito Sans"/>
                <a:ea typeface="Nunito Sans"/>
                <a:cs typeface="Nunito Sans"/>
                <a:sym typeface="Nunito Sans"/>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jpg"/><Relationship Id="rId4" Type="http://schemas.openxmlformats.org/officeDocument/2006/relationships/image" Target="../media/image4.png"/><Relationship Id="rId5"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16.png"/><Relationship Id="rId4" Type="http://schemas.openxmlformats.org/officeDocument/2006/relationships/image" Target="../media/image10.png"/><Relationship Id="rId5" Type="http://schemas.openxmlformats.org/officeDocument/2006/relationships/image" Target="../media/image13.png"/><Relationship Id="rId6" Type="http://schemas.openxmlformats.org/officeDocument/2006/relationships/image" Target="../media/image8.png"/><Relationship Id="rId7"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image" Target="../media/image15.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jpg"/><Relationship Id="rId4" Type="http://schemas.openxmlformats.org/officeDocument/2006/relationships/image" Target="../media/image1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 Id="rId3"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 Id="rId3"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 Id="rId3" Type="http://schemas.openxmlformats.org/officeDocument/2006/relationships/image" Target="../media/image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 Id="rId3" Type="http://schemas.openxmlformats.org/officeDocument/2006/relationships/image" Target="../media/image7.jpg"/><Relationship Id="rId4" Type="http://schemas.openxmlformats.org/officeDocument/2006/relationships/hyperlink" Target="mailto:info@gdasports.com" TargetMode="External"/><Relationship Id="rId5" Type="http://schemas.openxmlformats.org/officeDocument/2006/relationships/hyperlink" Target="mailto:admin@gdasports.com" TargetMode="External"/><Relationship Id="rId6"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9.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hyperlink" Target="https://youtu.be/VeTxu3ZMPJg" TargetMode="External"/><Relationship Id="rId5" Type="http://schemas.openxmlformats.org/officeDocument/2006/relationships/hyperlink" Target="https://youtu.be/WtzYdBGQFw0" TargetMode="External"/><Relationship Id="rId6" Type="http://schemas.openxmlformats.org/officeDocument/2006/relationships/hyperlink" Target="https://youtu.be/-cLxgXgHutY"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hyperlink" Target="http://www.youtube.com/watch?v=VeTxu3ZMPJg" TargetMode="Externa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hyperlink" Target="http://www.youtube.com/watch?v=WtzYdBGQFw0" TargetMode="External"/><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hyperlink" Target="http://www.youtube.com/watch?v=-cLxgXgHutY" TargetMode="External"/><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14.jp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0" name="Shape 90"/>
        <p:cNvGrpSpPr/>
        <p:nvPr/>
      </p:nvGrpSpPr>
      <p:grpSpPr>
        <a:xfrm>
          <a:off x="0" y="0"/>
          <a:ext cx="0" cy="0"/>
          <a:chOff x="0" y="0"/>
          <a:chExt cx="0" cy="0"/>
        </a:xfrm>
      </p:grpSpPr>
      <p:sp>
        <p:nvSpPr>
          <p:cNvPr id="91" name="Google Shape;91;p15"/>
          <p:cNvSpPr txBox="1"/>
          <p:nvPr>
            <p:ph type="ctrTitle"/>
          </p:nvPr>
        </p:nvSpPr>
        <p:spPr>
          <a:xfrm>
            <a:off x="502675" y="1273025"/>
            <a:ext cx="3636600" cy="2259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0" lang="en" sz="3600">
                <a:solidFill>
                  <a:schemeClr val="dk1"/>
                </a:solidFill>
              </a:rPr>
              <a:t>Mental Health Awareness Event in Cyprus’ Sport</a:t>
            </a:r>
            <a:endParaRPr b="0" sz="3600">
              <a:solidFill>
                <a:schemeClr val="dk1"/>
              </a:solidFill>
            </a:endParaRPr>
          </a:p>
          <a:p>
            <a:pPr indent="0" lvl="0" marL="0" rtl="0" algn="ctr">
              <a:spcBef>
                <a:spcPts val="0"/>
              </a:spcBef>
              <a:spcAft>
                <a:spcPts val="0"/>
              </a:spcAft>
              <a:buClr>
                <a:schemeClr val="dk1"/>
              </a:buClr>
              <a:buSzPts val="1100"/>
              <a:buFont typeface="Arial"/>
              <a:buNone/>
            </a:pPr>
            <a:r>
              <a:t/>
            </a:r>
            <a:endParaRPr b="0" sz="2900">
              <a:solidFill>
                <a:schemeClr val="dk1"/>
              </a:solidFill>
            </a:endParaRPr>
          </a:p>
        </p:txBody>
      </p:sp>
      <p:sp>
        <p:nvSpPr>
          <p:cNvPr id="92" name="Google Shape;92;p15"/>
          <p:cNvSpPr txBox="1"/>
          <p:nvPr>
            <p:ph type="ctrTitle"/>
          </p:nvPr>
        </p:nvSpPr>
        <p:spPr>
          <a:xfrm>
            <a:off x="560725" y="3800200"/>
            <a:ext cx="3520500" cy="1028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0" lang="en" sz="1800">
                <a:solidFill>
                  <a:schemeClr val="dk1"/>
                </a:solidFill>
              </a:rPr>
              <a:t>By GDA SPORTS Ltd</a:t>
            </a:r>
            <a:endParaRPr b="0" sz="1800">
              <a:solidFill>
                <a:schemeClr val="dk1"/>
              </a:solidFill>
            </a:endParaRPr>
          </a:p>
          <a:p>
            <a:pPr indent="0" lvl="0" marL="0" rtl="0" algn="ctr">
              <a:spcBef>
                <a:spcPts val="0"/>
              </a:spcBef>
              <a:spcAft>
                <a:spcPts val="0"/>
              </a:spcAft>
              <a:buNone/>
            </a:pPr>
            <a:r>
              <a:rPr b="0" lang="en" sz="1800">
                <a:solidFill>
                  <a:schemeClr val="dk1"/>
                </a:solidFill>
              </a:rPr>
              <a:t>&amp;</a:t>
            </a:r>
            <a:endParaRPr b="0" sz="1800">
              <a:solidFill>
                <a:schemeClr val="dk1"/>
              </a:solidFill>
            </a:endParaRPr>
          </a:p>
          <a:p>
            <a:pPr indent="0" lvl="0" marL="0" rtl="0" algn="ctr">
              <a:spcBef>
                <a:spcPts val="0"/>
              </a:spcBef>
              <a:spcAft>
                <a:spcPts val="0"/>
              </a:spcAft>
              <a:buNone/>
            </a:pPr>
            <a:r>
              <a:rPr b="0" lang="en" sz="1800">
                <a:solidFill>
                  <a:schemeClr val="dk1"/>
                </a:solidFill>
              </a:rPr>
              <a:t>Cyprus Sports Organization</a:t>
            </a:r>
            <a:endParaRPr b="0" sz="1800">
              <a:solidFill>
                <a:schemeClr val="dk1"/>
              </a:solidFill>
            </a:endParaRPr>
          </a:p>
        </p:txBody>
      </p:sp>
      <p:pic>
        <p:nvPicPr>
          <p:cNvPr id="93" name="Google Shape;93;p15"/>
          <p:cNvPicPr preferRelativeResize="0"/>
          <p:nvPr/>
        </p:nvPicPr>
        <p:blipFill>
          <a:blip r:embed="rId4">
            <a:alphaModFix amt="16000"/>
          </a:blip>
          <a:stretch>
            <a:fillRect/>
          </a:stretch>
        </p:blipFill>
        <p:spPr>
          <a:xfrm>
            <a:off x="0" y="0"/>
            <a:ext cx="4540675" cy="5143499"/>
          </a:xfrm>
          <a:prstGeom prst="rect">
            <a:avLst/>
          </a:prstGeom>
          <a:noFill/>
          <a:ln>
            <a:noFill/>
          </a:ln>
        </p:spPr>
      </p:pic>
      <p:pic>
        <p:nvPicPr>
          <p:cNvPr id="94" name="Google Shape;94;p15"/>
          <p:cNvPicPr preferRelativeResize="0"/>
          <p:nvPr/>
        </p:nvPicPr>
        <p:blipFill>
          <a:blip r:embed="rId5">
            <a:alphaModFix amt="94000"/>
          </a:blip>
          <a:stretch>
            <a:fillRect/>
          </a:stretch>
        </p:blipFill>
        <p:spPr>
          <a:xfrm>
            <a:off x="5498102" y="861550"/>
            <a:ext cx="2771525" cy="382094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4"/>
          <p:cNvSpPr txBox="1"/>
          <p:nvPr>
            <p:ph type="title"/>
          </p:nvPr>
        </p:nvSpPr>
        <p:spPr>
          <a:xfrm>
            <a:off x="234450" y="575500"/>
            <a:ext cx="2046300" cy="3981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
                <a:latin typeface="Arial"/>
                <a:ea typeface="Arial"/>
                <a:cs typeface="Arial"/>
                <a:sym typeface="Arial"/>
              </a:rPr>
              <a:t>Details of the Event </a:t>
            </a:r>
            <a:endParaRPr>
              <a:latin typeface="Arial"/>
              <a:ea typeface="Arial"/>
              <a:cs typeface="Arial"/>
              <a:sym typeface="Arial"/>
            </a:endParaRPr>
          </a:p>
        </p:txBody>
      </p:sp>
      <p:sp>
        <p:nvSpPr>
          <p:cNvPr id="159" name="Google Shape;159;p24"/>
          <p:cNvSpPr txBox="1"/>
          <p:nvPr>
            <p:ph idx="1" type="body"/>
          </p:nvPr>
        </p:nvSpPr>
        <p:spPr>
          <a:xfrm>
            <a:off x="3063800" y="101999"/>
            <a:ext cx="5596200" cy="2765100"/>
          </a:xfrm>
          <a:prstGeom prst="rect">
            <a:avLst/>
          </a:prstGeom>
        </p:spPr>
        <p:txBody>
          <a:bodyPr anchorCtr="0" anchor="t" bIns="91425" lIns="91425" spcFirstLastPara="1" rIns="91425" wrap="square" tIns="91425">
            <a:noAutofit/>
          </a:bodyPr>
          <a:lstStyle/>
          <a:p>
            <a:pPr indent="-349250" lvl="0" marL="457200" rtl="0" algn="ctr">
              <a:spcBef>
                <a:spcPts val="600"/>
              </a:spcBef>
              <a:spcAft>
                <a:spcPts val="0"/>
              </a:spcAft>
              <a:buSzPts val="1900"/>
              <a:buFont typeface="Arial"/>
              <a:buChar char="▪"/>
            </a:pPr>
            <a:r>
              <a:rPr lang="en" sz="1900">
                <a:latin typeface="Arial"/>
                <a:ea typeface="Arial"/>
                <a:cs typeface="Arial"/>
                <a:sym typeface="Arial"/>
              </a:rPr>
              <a:t>9+10 April 2022</a:t>
            </a:r>
            <a:endParaRPr sz="1900">
              <a:latin typeface="Arial"/>
              <a:ea typeface="Arial"/>
              <a:cs typeface="Arial"/>
              <a:sym typeface="Arial"/>
            </a:endParaRPr>
          </a:p>
          <a:p>
            <a:pPr indent="-349250" lvl="0" marL="457200" rtl="0" algn="ctr">
              <a:spcBef>
                <a:spcPts val="0"/>
              </a:spcBef>
              <a:spcAft>
                <a:spcPts val="0"/>
              </a:spcAft>
              <a:buSzPts val="1900"/>
              <a:buFont typeface="Arial"/>
              <a:buChar char="▪"/>
            </a:pPr>
            <a:r>
              <a:rPr lang="en" sz="1900" u="sng">
                <a:latin typeface="Arial"/>
                <a:ea typeface="Arial"/>
                <a:cs typeface="Arial"/>
                <a:sym typeface="Arial"/>
              </a:rPr>
              <a:t>1st Day:</a:t>
            </a:r>
            <a:r>
              <a:rPr lang="en" sz="1900">
                <a:latin typeface="Arial"/>
                <a:ea typeface="Arial"/>
                <a:cs typeface="Arial"/>
                <a:sym typeface="Arial"/>
              </a:rPr>
              <a:t> Open to audience and Mainly Coaches of ΕΣΥΑΑ program (around 350 people) 15:00-19:30 </a:t>
            </a:r>
            <a:endParaRPr sz="1900">
              <a:latin typeface="Arial"/>
              <a:ea typeface="Arial"/>
              <a:cs typeface="Arial"/>
              <a:sym typeface="Arial"/>
            </a:endParaRPr>
          </a:p>
          <a:p>
            <a:pPr indent="-349250" lvl="0" marL="457200" rtl="0" algn="ctr">
              <a:spcBef>
                <a:spcPts val="0"/>
              </a:spcBef>
              <a:spcAft>
                <a:spcPts val="0"/>
              </a:spcAft>
              <a:buSzPts val="1900"/>
              <a:buFont typeface="Arial"/>
              <a:buChar char="▪"/>
            </a:pPr>
            <a:r>
              <a:rPr lang="en" sz="1900" u="sng">
                <a:latin typeface="Arial"/>
                <a:ea typeface="Arial"/>
                <a:cs typeface="Arial"/>
                <a:sym typeface="Arial"/>
              </a:rPr>
              <a:t>2nd day:</a:t>
            </a:r>
            <a:r>
              <a:rPr lang="en" sz="1900">
                <a:latin typeface="Arial"/>
                <a:ea typeface="Arial"/>
                <a:cs typeface="Arial"/>
                <a:sym typeface="Arial"/>
              </a:rPr>
              <a:t> Key persons of Cyprus Sports Community (max 30 persons)</a:t>
            </a:r>
            <a:endParaRPr sz="1900">
              <a:latin typeface="Arial"/>
              <a:ea typeface="Arial"/>
              <a:cs typeface="Arial"/>
              <a:sym typeface="Arial"/>
            </a:endParaRPr>
          </a:p>
          <a:p>
            <a:pPr indent="0" lvl="0" marL="457200" rtl="0" algn="ctr">
              <a:spcBef>
                <a:spcPts val="600"/>
              </a:spcBef>
              <a:spcAft>
                <a:spcPts val="0"/>
              </a:spcAft>
              <a:buNone/>
            </a:pPr>
            <a:r>
              <a:rPr lang="en" sz="1900">
                <a:latin typeface="Arial"/>
                <a:ea typeface="Arial"/>
                <a:cs typeface="Arial"/>
                <a:sym typeface="Arial"/>
              </a:rPr>
              <a:t>9:00-13:30</a:t>
            </a:r>
            <a:endParaRPr sz="1900">
              <a:latin typeface="Arial"/>
              <a:ea typeface="Arial"/>
              <a:cs typeface="Arial"/>
              <a:sym typeface="Arial"/>
            </a:endParaRPr>
          </a:p>
          <a:p>
            <a:pPr indent="0" lvl="0" marL="0" rtl="0" algn="l">
              <a:spcBef>
                <a:spcPts val="600"/>
              </a:spcBef>
              <a:spcAft>
                <a:spcPts val="0"/>
              </a:spcAft>
              <a:buNone/>
            </a:pPr>
            <a:r>
              <a:t/>
            </a:r>
            <a:endParaRPr sz="1900"/>
          </a:p>
        </p:txBody>
      </p:sp>
      <p:sp>
        <p:nvSpPr>
          <p:cNvPr id="160" name="Google Shape;160;p24"/>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61" name="Google Shape;161;p24"/>
          <p:cNvSpPr/>
          <p:nvPr/>
        </p:nvSpPr>
        <p:spPr>
          <a:xfrm>
            <a:off x="5031488" y="3016175"/>
            <a:ext cx="1660800" cy="1660800"/>
          </a:xfrm>
          <a:prstGeom prst="ellipse">
            <a:avLst/>
          </a:prstGeom>
          <a:solidFill>
            <a:srgbClr val="F6703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rgbClr val="FFFFFF"/>
                </a:solidFill>
                <a:latin typeface="Nunito Sans"/>
                <a:ea typeface="Nunito Sans"/>
                <a:cs typeface="Nunito Sans"/>
                <a:sym typeface="Nunito Sans"/>
              </a:rPr>
              <a:t>Discuss</a:t>
            </a:r>
            <a:endParaRPr b="1" sz="1200">
              <a:solidFill>
                <a:srgbClr val="FFFFFF"/>
              </a:solidFill>
              <a:latin typeface="Nunito Sans"/>
              <a:ea typeface="Nunito Sans"/>
              <a:cs typeface="Nunito Sans"/>
              <a:sym typeface="Nunito Sans"/>
            </a:endParaRPr>
          </a:p>
        </p:txBody>
      </p:sp>
      <p:sp>
        <p:nvSpPr>
          <p:cNvPr id="162" name="Google Shape;162;p24"/>
          <p:cNvSpPr/>
          <p:nvPr/>
        </p:nvSpPr>
        <p:spPr>
          <a:xfrm>
            <a:off x="6895975" y="3016175"/>
            <a:ext cx="1660800" cy="1660800"/>
          </a:xfrm>
          <a:prstGeom prst="ellipse">
            <a:avLst/>
          </a:prstGeom>
          <a:solidFill>
            <a:srgbClr val="ED003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rgbClr val="FFFFFF"/>
                </a:solidFill>
                <a:latin typeface="Nunito Sans"/>
                <a:ea typeface="Nunito Sans"/>
                <a:cs typeface="Nunito Sans"/>
                <a:sym typeface="Nunito Sans"/>
              </a:rPr>
              <a:t>Develop an</a:t>
            </a:r>
            <a:endParaRPr b="1" sz="1200">
              <a:solidFill>
                <a:srgbClr val="FFFFFF"/>
              </a:solidFill>
              <a:latin typeface="Nunito Sans"/>
              <a:ea typeface="Nunito Sans"/>
              <a:cs typeface="Nunito Sans"/>
              <a:sym typeface="Nunito Sans"/>
            </a:endParaRPr>
          </a:p>
          <a:p>
            <a:pPr indent="0" lvl="0" marL="0" rtl="0" algn="ctr">
              <a:spcBef>
                <a:spcPts val="0"/>
              </a:spcBef>
              <a:spcAft>
                <a:spcPts val="0"/>
              </a:spcAft>
              <a:buNone/>
            </a:pPr>
            <a:r>
              <a:rPr b="1" lang="en" sz="1200">
                <a:solidFill>
                  <a:srgbClr val="FFFFFF"/>
                </a:solidFill>
                <a:latin typeface="Nunito Sans"/>
                <a:ea typeface="Nunito Sans"/>
                <a:cs typeface="Nunito Sans"/>
                <a:sym typeface="Nunito Sans"/>
              </a:rPr>
              <a:t>Action Plan</a:t>
            </a:r>
            <a:endParaRPr b="1" sz="1200">
              <a:solidFill>
                <a:srgbClr val="FFFFFF"/>
              </a:solidFill>
              <a:latin typeface="Nunito Sans"/>
              <a:ea typeface="Nunito Sans"/>
              <a:cs typeface="Nunito Sans"/>
              <a:sym typeface="Nunito Sans"/>
            </a:endParaRPr>
          </a:p>
        </p:txBody>
      </p:sp>
      <p:sp>
        <p:nvSpPr>
          <p:cNvPr id="163" name="Google Shape;163;p24"/>
          <p:cNvSpPr/>
          <p:nvPr/>
        </p:nvSpPr>
        <p:spPr>
          <a:xfrm>
            <a:off x="3167000" y="3016175"/>
            <a:ext cx="1660800" cy="1660800"/>
          </a:xfrm>
          <a:prstGeom prst="ellipse">
            <a:avLst/>
          </a:prstGeom>
          <a:solidFill>
            <a:srgbClr val="FFA4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rgbClr val="FFFFFF"/>
                </a:solidFill>
                <a:latin typeface="Nunito Sans"/>
                <a:ea typeface="Nunito Sans"/>
                <a:cs typeface="Nunito Sans"/>
                <a:sym typeface="Nunito Sans"/>
              </a:rPr>
              <a:t>Raise </a:t>
            </a:r>
            <a:endParaRPr b="1" sz="1200">
              <a:solidFill>
                <a:srgbClr val="FFFFFF"/>
              </a:solidFill>
              <a:latin typeface="Nunito Sans"/>
              <a:ea typeface="Nunito Sans"/>
              <a:cs typeface="Nunito Sans"/>
              <a:sym typeface="Nunito Sans"/>
            </a:endParaRPr>
          </a:p>
          <a:p>
            <a:pPr indent="0" lvl="0" marL="0" rtl="0" algn="ctr">
              <a:spcBef>
                <a:spcPts val="0"/>
              </a:spcBef>
              <a:spcAft>
                <a:spcPts val="0"/>
              </a:spcAft>
              <a:buNone/>
            </a:pPr>
            <a:r>
              <a:rPr b="1" lang="en" sz="1200">
                <a:solidFill>
                  <a:srgbClr val="FFFFFF"/>
                </a:solidFill>
                <a:latin typeface="Nunito Sans"/>
                <a:ea typeface="Nunito Sans"/>
                <a:cs typeface="Nunito Sans"/>
                <a:sym typeface="Nunito Sans"/>
              </a:rPr>
              <a:t>Awareness </a:t>
            </a:r>
            <a:endParaRPr b="1" sz="1200">
              <a:solidFill>
                <a:srgbClr val="FFFFFF"/>
              </a:solidFill>
              <a:latin typeface="Nunito Sans"/>
              <a:ea typeface="Nunito Sans"/>
              <a:cs typeface="Nunito Sans"/>
              <a:sym typeface="Nunito Sans"/>
            </a:endParaRPr>
          </a:p>
        </p:txBody>
      </p:sp>
      <p:cxnSp>
        <p:nvCxnSpPr>
          <p:cNvPr id="164" name="Google Shape;164;p24"/>
          <p:cNvCxnSpPr/>
          <p:nvPr/>
        </p:nvCxnSpPr>
        <p:spPr>
          <a:xfrm>
            <a:off x="4473377" y="3856125"/>
            <a:ext cx="909900" cy="0"/>
          </a:xfrm>
          <a:prstGeom prst="straightConnector1">
            <a:avLst/>
          </a:prstGeom>
          <a:noFill/>
          <a:ln cap="flat" cmpd="sng" w="19050">
            <a:solidFill>
              <a:srgbClr val="FFFFFF"/>
            </a:solidFill>
            <a:prstDash val="solid"/>
            <a:round/>
            <a:headEnd len="sm" w="sm" type="oval"/>
            <a:tailEnd len="sm" w="sm" type="triangle"/>
          </a:ln>
        </p:spPr>
      </p:cxnSp>
      <p:cxnSp>
        <p:nvCxnSpPr>
          <p:cNvPr id="165" name="Google Shape;165;p24"/>
          <p:cNvCxnSpPr/>
          <p:nvPr/>
        </p:nvCxnSpPr>
        <p:spPr>
          <a:xfrm>
            <a:off x="6292952" y="3856125"/>
            <a:ext cx="909900" cy="0"/>
          </a:xfrm>
          <a:prstGeom prst="straightConnector1">
            <a:avLst/>
          </a:prstGeom>
          <a:noFill/>
          <a:ln cap="flat" cmpd="sng" w="19050">
            <a:solidFill>
              <a:srgbClr val="FFFFFF"/>
            </a:solidFill>
            <a:prstDash val="solid"/>
            <a:round/>
            <a:headEnd len="sm" w="sm" type="oval"/>
            <a:tailEnd len="sm" w="sm" type="triangle"/>
          </a:ln>
        </p:spPr>
      </p:cxnSp>
      <p:pic>
        <p:nvPicPr>
          <p:cNvPr id="166" name="Google Shape;166;p24"/>
          <p:cNvPicPr preferRelativeResize="0"/>
          <p:nvPr/>
        </p:nvPicPr>
        <p:blipFill>
          <a:blip r:embed="rId3">
            <a:alphaModFix/>
          </a:blip>
          <a:stretch>
            <a:fillRect/>
          </a:stretch>
        </p:blipFill>
        <p:spPr>
          <a:xfrm>
            <a:off x="123151" y="2892800"/>
            <a:ext cx="1577675" cy="217504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5"/>
          <p:cNvSpPr txBox="1"/>
          <p:nvPr>
            <p:ph type="title"/>
          </p:nvPr>
        </p:nvSpPr>
        <p:spPr>
          <a:xfrm>
            <a:off x="234450" y="575500"/>
            <a:ext cx="2046300" cy="3981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
                <a:latin typeface="Arial"/>
                <a:ea typeface="Arial"/>
                <a:cs typeface="Arial"/>
                <a:sym typeface="Arial"/>
              </a:rPr>
              <a:t>Main</a:t>
            </a:r>
            <a:endParaRPr>
              <a:latin typeface="Arial"/>
              <a:ea typeface="Arial"/>
              <a:cs typeface="Arial"/>
              <a:sym typeface="Arial"/>
            </a:endParaRPr>
          </a:p>
          <a:p>
            <a:pPr indent="0" lvl="0" marL="0" rtl="0" algn="ctr">
              <a:spcBef>
                <a:spcPts val="0"/>
              </a:spcBef>
              <a:spcAft>
                <a:spcPts val="0"/>
              </a:spcAft>
              <a:buNone/>
            </a:pPr>
            <a:r>
              <a:rPr lang="en">
                <a:latin typeface="Arial"/>
                <a:ea typeface="Arial"/>
                <a:cs typeface="Arial"/>
                <a:sym typeface="Arial"/>
              </a:rPr>
              <a:t>Speakers</a:t>
            </a:r>
            <a:endParaRPr>
              <a:latin typeface="Arial"/>
              <a:ea typeface="Arial"/>
              <a:cs typeface="Arial"/>
              <a:sym typeface="Arial"/>
            </a:endParaRPr>
          </a:p>
        </p:txBody>
      </p:sp>
      <p:sp>
        <p:nvSpPr>
          <p:cNvPr id="172" name="Google Shape;172;p25"/>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73" name="Google Shape;173;p25"/>
          <p:cNvSpPr txBox="1"/>
          <p:nvPr/>
        </p:nvSpPr>
        <p:spPr>
          <a:xfrm>
            <a:off x="2993725" y="1855825"/>
            <a:ext cx="2780100" cy="5754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t/>
            </a:r>
            <a:endParaRPr b="1" sz="1200">
              <a:solidFill>
                <a:schemeClr val="dk1"/>
              </a:solidFill>
              <a:latin typeface="Nunito Sans"/>
              <a:ea typeface="Nunito Sans"/>
              <a:cs typeface="Nunito Sans"/>
              <a:sym typeface="Nunito Sans"/>
            </a:endParaRPr>
          </a:p>
          <a:p>
            <a:pPr indent="0" lvl="0" marL="0" rtl="0" algn="ctr">
              <a:spcBef>
                <a:spcPts val="400"/>
              </a:spcBef>
              <a:spcAft>
                <a:spcPts val="0"/>
              </a:spcAft>
              <a:buNone/>
            </a:pPr>
            <a:r>
              <a:rPr b="1" lang="en" sz="1200">
                <a:solidFill>
                  <a:schemeClr val="dk1"/>
                </a:solidFill>
                <a:latin typeface="Nunito Sans"/>
                <a:ea typeface="Nunito Sans"/>
                <a:cs typeface="Nunito Sans"/>
                <a:sym typeface="Nunito Sans"/>
              </a:rPr>
              <a:t>Ani Chroni, Ph.D</a:t>
            </a:r>
            <a:endParaRPr sz="800">
              <a:solidFill>
                <a:schemeClr val="dk2"/>
              </a:solidFill>
              <a:latin typeface="Nunito Sans"/>
              <a:ea typeface="Nunito Sans"/>
              <a:cs typeface="Nunito Sans"/>
              <a:sym typeface="Nunito Sans"/>
            </a:endParaRPr>
          </a:p>
          <a:p>
            <a:pPr indent="0" lvl="0" marL="0" rtl="0" algn="ctr">
              <a:spcBef>
                <a:spcPts val="400"/>
              </a:spcBef>
              <a:spcAft>
                <a:spcPts val="400"/>
              </a:spcAft>
              <a:buNone/>
            </a:pPr>
            <a:r>
              <a:t/>
            </a:r>
            <a:endParaRPr>
              <a:latin typeface="Nunito Sans"/>
              <a:ea typeface="Nunito Sans"/>
              <a:cs typeface="Nunito Sans"/>
              <a:sym typeface="Nunito Sans"/>
            </a:endParaRPr>
          </a:p>
        </p:txBody>
      </p:sp>
      <p:sp>
        <p:nvSpPr>
          <p:cNvPr id="174" name="Google Shape;174;p25"/>
          <p:cNvSpPr txBox="1"/>
          <p:nvPr/>
        </p:nvSpPr>
        <p:spPr>
          <a:xfrm>
            <a:off x="5881413" y="1855825"/>
            <a:ext cx="2733900" cy="7341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t/>
            </a:r>
            <a:endParaRPr b="1" sz="1200">
              <a:solidFill>
                <a:schemeClr val="dk1"/>
              </a:solidFill>
              <a:latin typeface="Nunito Sans"/>
              <a:ea typeface="Nunito Sans"/>
              <a:cs typeface="Nunito Sans"/>
              <a:sym typeface="Nunito Sans"/>
            </a:endParaRPr>
          </a:p>
          <a:p>
            <a:pPr indent="0" lvl="0" marL="0" rtl="0" algn="ctr">
              <a:spcBef>
                <a:spcPts val="400"/>
              </a:spcBef>
              <a:spcAft>
                <a:spcPts val="400"/>
              </a:spcAft>
              <a:buNone/>
            </a:pPr>
            <a:r>
              <a:rPr b="1" lang="en" sz="1200">
                <a:solidFill>
                  <a:schemeClr val="dk1"/>
                </a:solidFill>
                <a:latin typeface="Nunito Sans"/>
                <a:ea typeface="Nunito Sans"/>
                <a:cs typeface="Nunito Sans"/>
                <a:sym typeface="Nunito Sans"/>
              </a:rPr>
              <a:t>Göran Kenttä, Ph.D</a:t>
            </a:r>
            <a:br>
              <a:rPr lang="en">
                <a:latin typeface="Nunito Sans"/>
                <a:ea typeface="Nunito Sans"/>
                <a:cs typeface="Nunito Sans"/>
                <a:sym typeface="Nunito Sans"/>
              </a:rPr>
            </a:br>
            <a:endParaRPr>
              <a:latin typeface="Nunito Sans"/>
              <a:ea typeface="Nunito Sans"/>
              <a:cs typeface="Nunito Sans"/>
              <a:sym typeface="Nunito Sans"/>
            </a:endParaRPr>
          </a:p>
        </p:txBody>
      </p:sp>
      <p:sp>
        <p:nvSpPr>
          <p:cNvPr id="175" name="Google Shape;175;p25"/>
          <p:cNvSpPr txBox="1"/>
          <p:nvPr/>
        </p:nvSpPr>
        <p:spPr>
          <a:xfrm>
            <a:off x="2993725" y="4325000"/>
            <a:ext cx="2733900" cy="7341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t/>
            </a:r>
            <a:endParaRPr b="1" sz="1200">
              <a:solidFill>
                <a:schemeClr val="dk1"/>
              </a:solidFill>
              <a:latin typeface="Nunito Sans"/>
              <a:ea typeface="Nunito Sans"/>
              <a:cs typeface="Nunito Sans"/>
              <a:sym typeface="Nunito Sans"/>
            </a:endParaRPr>
          </a:p>
          <a:p>
            <a:pPr indent="0" lvl="0" marL="0" rtl="0" algn="ctr">
              <a:spcBef>
                <a:spcPts val="400"/>
              </a:spcBef>
              <a:spcAft>
                <a:spcPts val="400"/>
              </a:spcAft>
              <a:buNone/>
            </a:pPr>
            <a:r>
              <a:rPr b="1" lang="en" sz="1200">
                <a:solidFill>
                  <a:schemeClr val="dk1"/>
                </a:solidFill>
                <a:latin typeface="Nunito Sans"/>
                <a:ea typeface="Nunito Sans"/>
                <a:cs typeface="Nunito Sans"/>
                <a:sym typeface="Nunito Sans"/>
              </a:rPr>
              <a:t>Adamos Papantoniou</a:t>
            </a:r>
            <a:endParaRPr>
              <a:latin typeface="Nunito Sans"/>
              <a:ea typeface="Nunito Sans"/>
              <a:cs typeface="Nunito Sans"/>
              <a:sym typeface="Nunito Sans"/>
            </a:endParaRPr>
          </a:p>
        </p:txBody>
      </p:sp>
      <p:sp>
        <p:nvSpPr>
          <p:cNvPr id="176" name="Google Shape;176;p25"/>
          <p:cNvSpPr txBox="1"/>
          <p:nvPr/>
        </p:nvSpPr>
        <p:spPr>
          <a:xfrm>
            <a:off x="5881413" y="4325000"/>
            <a:ext cx="2733900" cy="7341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t/>
            </a:r>
            <a:endParaRPr b="1" sz="1200">
              <a:solidFill>
                <a:schemeClr val="dk1"/>
              </a:solidFill>
              <a:latin typeface="Nunito Sans"/>
              <a:ea typeface="Nunito Sans"/>
              <a:cs typeface="Nunito Sans"/>
              <a:sym typeface="Nunito Sans"/>
            </a:endParaRPr>
          </a:p>
          <a:p>
            <a:pPr indent="0" lvl="0" marL="0" rtl="0" algn="ctr">
              <a:spcBef>
                <a:spcPts val="400"/>
              </a:spcBef>
              <a:spcAft>
                <a:spcPts val="400"/>
              </a:spcAft>
              <a:buNone/>
            </a:pPr>
            <a:r>
              <a:rPr b="1" lang="en" sz="1200">
                <a:solidFill>
                  <a:schemeClr val="dk1"/>
                </a:solidFill>
                <a:latin typeface="Nunito Sans"/>
                <a:ea typeface="Nunito Sans"/>
                <a:cs typeface="Nunito Sans"/>
                <a:sym typeface="Nunito Sans"/>
              </a:rPr>
              <a:t>Antonis Alexopoulos, Ph.D</a:t>
            </a:r>
            <a:endParaRPr>
              <a:latin typeface="Nunito Sans"/>
              <a:ea typeface="Nunito Sans"/>
              <a:cs typeface="Nunito Sans"/>
              <a:sym typeface="Nunito Sans"/>
            </a:endParaRPr>
          </a:p>
        </p:txBody>
      </p:sp>
      <p:pic>
        <p:nvPicPr>
          <p:cNvPr id="177" name="Google Shape;177;p25"/>
          <p:cNvPicPr preferRelativeResize="0"/>
          <p:nvPr/>
        </p:nvPicPr>
        <p:blipFill>
          <a:blip r:embed="rId3">
            <a:alphaModFix/>
          </a:blip>
          <a:stretch>
            <a:fillRect/>
          </a:stretch>
        </p:blipFill>
        <p:spPr>
          <a:xfrm>
            <a:off x="6327363" y="180075"/>
            <a:ext cx="1842000" cy="1745400"/>
          </a:xfrm>
          <a:prstGeom prst="ellipse">
            <a:avLst/>
          </a:prstGeom>
          <a:noFill/>
          <a:ln>
            <a:noFill/>
          </a:ln>
        </p:spPr>
      </p:pic>
      <p:pic>
        <p:nvPicPr>
          <p:cNvPr id="178" name="Google Shape;178;p25"/>
          <p:cNvPicPr preferRelativeResize="0"/>
          <p:nvPr/>
        </p:nvPicPr>
        <p:blipFill>
          <a:blip r:embed="rId4">
            <a:alphaModFix/>
          </a:blip>
          <a:stretch>
            <a:fillRect/>
          </a:stretch>
        </p:blipFill>
        <p:spPr>
          <a:xfrm>
            <a:off x="3392125" y="180075"/>
            <a:ext cx="2158500" cy="1745400"/>
          </a:xfrm>
          <a:prstGeom prst="ellipse">
            <a:avLst/>
          </a:prstGeom>
          <a:noFill/>
          <a:ln>
            <a:noFill/>
          </a:ln>
        </p:spPr>
      </p:pic>
      <p:pic>
        <p:nvPicPr>
          <p:cNvPr id="179" name="Google Shape;179;p25"/>
          <p:cNvPicPr preferRelativeResize="0"/>
          <p:nvPr/>
        </p:nvPicPr>
        <p:blipFill>
          <a:blip r:embed="rId5">
            <a:alphaModFix/>
          </a:blip>
          <a:stretch>
            <a:fillRect/>
          </a:stretch>
        </p:blipFill>
        <p:spPr>
          <a:xfrm>
            <a:off x="3651000" y="2515573"/>
            <a:ext cx="1842000" cy="1725000"/>
          </a:xfrm>
          <a:prstGeom prst="ellipse">
            <a:avLst/>
          </a:prstGeom>
          <a:noFill/>
          <a:ln>
            <a:noFill/>
          </a:ln>
        </p:spPr>
      </p:pic>
      <p:pic>
        <p:nvPicPr>
          <p:cNvPr id="180" name="Google Shape;180;p25"/>
          <p:cNvPicPr preferRelativeResize="0"/>
          <p:nvPr/>
        </p:nvPicPr>
        <p:blipFill>
          <a:blip r:embed="rId6">
            <a:alphaModFix/>
          </a:blip>
          <a:stretch>
            <a:fillRect/>
          </a:stretch>
        </p:blipFill>
        <p:spPr>
          <a:xfrm>
            <a:off x="6375675" y="2431225"/>
            <a:ext cx="1904100" cy="1904100"/>
          </a:xfrm>
          <a:prstGeom prst="ellipse">
            <a:avLst/>
          </a:prstGeom>
          <a:noFill/>
          <a:ln>
            <a:noFill/>
          </a:ln>
        </p:spPr>
      </p:pic>
      <p:pic>
        <p:nvPicPr>
          <p:cNvPr id="181" name="Google Shape;181;p25"/>
          <p:cNvPicPr preferRelativeResize="0"/>
          <p:nvPr/>
        </p:nvPicPr>
        <p:blipFill>
          <a:blip r:embed="rId7">
            <a:alphaModFix/>
          </a:blip>
          <a:stretch>
            <a:fillRect/>
          </a:stretch>
        </p:blipFill>
        <p:spPr>
          <a:xfrm>
            <a:off x="123151" y="2892800"/>
            <a:ext cx="1577675" cy="217504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185" name="Shape 185"/>
        <p:cNvGrpSpPr/>
        <p:nvPr/>
      </p:nvGrpSpPr>
      <p:grpSpPr>
        <a:xfrm>
          <a:off x="0" y="0"/>
          <a:ext cx="0" cy="0"/>
          <a:chOff x="0" y="0"/>
          <a:chExt cx="0" cy="0"/>
        </a:xfrm>
      </p:grpSpPr>
      <p:sp>
        <p:nvSpPr>
          <p:cNvPr id="186" name="Google Shape;186;p26"/>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87" name="Google Shape;187;p26"/>
          <p:cNvSpPr txBox="1"/>
          <p:nvPr>
            <p:ph idx="4294967295" type="ctrTitle"/>
          </p:nvPr>
        </p:nvSpPr>
        <p:spPr>
          <a:xfrm>
            <a:off x="685800" y="1310942"/>
            <a:ext cx="7772400" cy="1159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7200">
                <a:latin typeface="Arial"/>
                <a:ea typeface="Arial"/>
                <a:cs typeface="Arial"/>
                <a:sym typeface="Arial"/>
              </a:rPr>
              <a:t>Agenda</a:t>
            </a:r>
            <a:r>
              <a:rPr b="1" lang="en" sz="7200">
                <a:latin typeface="Arial"/>
                <a:ea typeface="Arial"/>
                <a:cs typeface="Arial"/>
                <a:sym typeface="Arial"/>
              </a:rPr>
              <a:t> </a:t>
            </a:r>
            <a:endParaRPr b="1" sz="7200">
              <a:latin typeface="Arial"/>
              <a:ea typeface="Arial"/>
              <a:cs typeface="Arial"/>
              <a:sym typeface="Arial"/>
            </a:endParaRPr>
          </a:p>
        </p:txBody>
      </p:sp>
      <p:pic>
        <p:nvPicPr>
          <p:cNvPr id="188" name="Google Shape;188;p26"/>
          <p:cNvPicPr preferRelativeResize="0"/>
          <p:nvPr/>
        </p:nvPicPr>
        <p:blipFill>
          <a:blip r:embed="rId3">
            <a:alphaModFix amt="94000"/>
          </a:blip>
          <a:stretch>
            <a:fillRect/>
          </a:stretch>
        </p:blipFill>
        <p:spPr>
          <a:xfrm>
            <a:off x="169350" y="2713225"/>
            <a:ext cx="1670925" cy="23036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27"/>
          <p:cNvSpPr txBox="1"/>
          <p:nvPr>
            <p:ph idx="1" type="body"/>
          </p:nvPr>
        </p:nvSpPr>
        <p:spPr>
          <a:xfrm>
            <a:off x="3094507" y="5175"/>
            <a:ext cx="5596200" cy="1207800"/>
          </a:xfrm>
          <a:prstGeom prst="rect">
            <a:avLst/>
          </a:prstGeom>
        </p:spPr>
        <p:txBody>
          <a:bodyPr anchorCtr="0" anchor="t" bIns="91425" lIns="91425" spcFirstLastPara="1" rIns="91425" wrap="square" tIns="91425">
            <a:noAutofit/>
          </a:bodyPr>
          <a:lstStyle/>
          <a:p>
            <a:pPr indent="0" lvl="0" marL="0" rtl="0" algn="ctr">
              <a:spcBef>
                <a:spcPts val="1200"/>
              </a:spcBef>
              <a:spcAft>
                <a:spcPts val="0"/>
              </a:spcAft>
              <a:buClr>
                <a:schemeClr val="dk1"/>
              </a:buClr>
              <a:buSzPts val="1100"/>
              <a:buFont typeface="Arial"/>
              <a:buNone/>
            </a:pPr>
            <a:r>
              <a:rPr i="0" lang="en" sz="1700">
                <a:solidFill>
                  <a:schemeClr val="dk1"/>
                </a:solidFill>
                <a:latin typeface="Nunito Sans SemiBold"/>
                <a:ea typeface="Nunito Sans SemiBold"/>
                <a:cs typeface="Nunito Sans SemiBold"/>
                <a:sym typeface="Nunito Sans SemiBold"/>
              </a:rPr>
              <a:t>Day 1 – April 9, 2022</a:t>
            </a:r>
            <a:endParaRPr i="0" sz="1700">
              <a:solidFill>
                <a:schemeClr val="dk1"/>
              </a:solidFill>
              <a:latin typeface="Nunito Sans SemiBold"/>
              <a:ea typeface="Nunito Sans SemiBold"/>
              <a:cs typeface="Nunito Sans SemiBold"/>
              <a:sym typeface="Nunito Sans SemiBold"/>
            </a:endParaRPr>
          </a:p>
          <a:p>
            <a:pPr indent="0" lvl="0" marL="0" rtl="0" algn="l">
              <a:spcBef>
                <a:spcPts val="1200"/>
              </a:spcBef>
              <a:spcAft>
                <a:spcPts val="0"/>
              </a:spcAft>
              <a:buClr>
                <a:schemeClr val="dk1"/>
              </a:buClr>
              <a:buSzPts val="1100"/>
              <a:buFont typeface="Arial"/>
              <a:buNone/>
            </a:pPr>
            <a:r>
              <a:t/>
            </a:r>
            <a:endParaRPr sz="900"/>
          </a:p>
          <a:p>
            <a:pPr indent="0" lvl="0" marL="0" rtl="0" algn="l">
              <a:spcBef>
                <a:spcPts val="600"/>
              </a:spcBef>
              <a:spcAft>
                <a:spcPts val="0"/>
              </a:spcAft>
              <a:buClr>
                <a:schemeClr val="dk1"/>
              </a:buClr>
              <a:buSzPts val="1100"/>
              <a:buFont typeface="Arial"/>
              <a:buNone/>
            </a:pPr>
            <a:r>
              <a:rPr lang="en" sz="1200">
                <a:solidFill>
                  <a:schemeClr val="dk1"/>
                </a:solidFill>
              </a:rPr>
              <a:t>Participation requirement</a:t>
            </a:r>
            <a:endParaRPr sz="1200">
              <a:solidFill>
                <a:schemeClr val="dk1"/>
              </a:solidFill>
            </a:endParaRPr>
          </a:p>
          <a:p>
            <a:pPr indent="-304800" lvl="0" marL="457200" rtl="0" algn="l">
              <a:spcBef>
                <a:spcPts val="600"/>
              </a:spcBef>
              <a:spcAft>
                <a:spcPts val="0"/>
              </a:spcAft>
              <a:buSzPts val="1200"/>
              <a:buChar char="▪"/>
            </a:pPr>
            <a:r>
              <a:rPr lang="en" sz="1200"/>
              <a:t>comfortable clothes and sport shoes</a:t>
            </a:r>
            <a:endParaRPr sz="1200"/>
          </a:p>
          <a:p>
            <a:pPr indent="-304800" lvl="0" marL="457200" rtl="0" algn="l">
              <a:spcBef>
                <a:spcPts val="0"/>
              </a:spcBef>
              <a:spcAft>
                <a:spcPts val="0"/>
              </a:spcAft>
              <a:buSzPts val="1200"/>
              <a:buChar char="▪"/>
            </a:pPr>
            <a:r>
              <a:rPr lang="en" sz="1200"/>
              <a:t>eager to learn</a:t>
            </a:r>
            <a:endParaRPr sz="1200"/>
          </a:p>
          <a:p>
            <a:pPr indent="0" lvl="0" marL="0" rtl="0" algn="l">
              <a:spcBef>
                <a:spcPts val="600"/>
              </a:spcBef>
              <a:spcAft>
                <a:spcPts val="0"/>
              </a:spcAft>
              <a:buClr>
                <a:schemeClr val="dk1"/>
              </a:buClr>
              <a:buSzPts val="1100"/>
              <a:buFont typeface="Arial"/>
              <a:buNone/>
            </a:pPr>
            <a:r>
              <a:rPr lang="en" sz="1200">
                <a:solidFill>
                  <a:schemeClr val="dk1"/>
                </a:solidFill>
              </a:rPr>
              <a:t>Participants will gain understanding and knowledge on</a:t>
            </a:r>
            <a:endParaRPr sz="1200">
              <a:solidFill>
                <a:schemeClr val="dk1"/>
              </a:solidFill>
            </a:endParaRPr>
          </a:p>
          <a:p>
            <a:pPr indent="-304800" lvl="0" marL="457200" rtl="0" algn="l">
              <a:spcBef>
                <a:spcPts val="600"/>
              </a:spcBef>
              <a:spcAft>
                <a:spcPts val="0"/>
              </a:spcAft>
              <a:buSzPts val="1200"/>
              <a:buChar char="▪"/>
            </a:pPr>
            <a:r>
              <a:rPr lang="en" sz="1200"/>
              <a:t>mental health and why it concerns all involved with sports in Cyprus</a:t>
            </a:r>
            <a:endParaRPr sz="1200"/>
          </a:p>
          <a:p>
            <a:pPr indent="-304800" lvl="0" marL="457200" rtl="0" algn="l">
              <a:spcBef>
                <a:spcPts val="0"/>
              </a:spcBef>
              <a:spcAft>
                <a:spcPts val="0"/>
              </a:spcAft>
              <a:buSzPts val="1200"/>
              <a:buChar char="▪"/>
            </a:pPr>
            <a:r>
              <a:rPr lang="en" sz="1200"/>
              <a:t>red flags and consequences of MH </a:t>
            </a:r>
            <a:endParaRPr sz="1200"/>
          </a:p>
          <a:p>
            <a:pPr indent="-304800" lvl="0" marL="457200" rtl="0" algn="l">
              <a:spcBef>
                <a:spcPts val="0"/>
              </a:spcBef>
              <a:spcAft>
                <a:spcPts val="0"/>
              </a:spcAft>
              <a:buSzPts val="1200"/>
              <a:buChar char="▪"/>
            </a:pPr>
            <a:r>
              <a:rPr lang="en" sz="1200"/>
              <a:t>risk factors for MH</a:t>
            </a:r>
            <a:endParaRPr sz="1200"/>
          </a:p>
          <a:p>
            <a:pPr indent="-304800" lvl="0" marL="457200" rtl="0" algn="l">
              <a:spcBef>
                <a:spcPts val="0"/>
              </a:spcBef>
              <a:spcAft>
                <a:spcPts val="0"/>
              </a:spcAft>
              <a:buSzPts val="1200"/>
              <a:buChar char="▪"/>
            </a:pPr>
            <a:r>
              <a:rPr lang="en" sz="1200"/>
              <a:t>practicing compassion and self-care for wellbeing </a:t>
            </a:r>
            <a:endParaRPr sz="1200"/>
          </a:p>
          <a:p>
            <a:pPr indent="-304800" lvl="0" marL="457200" rtl="0" algn="l">
              <a:spcBef>
                <a:spcPts val="0"/>
              </a:spcBef>
              <a:spcAft>
                <a:spcPts val="0"/>
              </a:spcAft>
              <a:buSzPts val="1200"/>
              <a:buChar char="▪"/>
            </a:pPr>
            <a:r>
              <a:rPr lang="en" sz="1200"/>
              <a:t>building resilience for wellbeing </a:t>
            </a:r>
            <a:endParaRPr sz="1200"/>
          </a:p>
          <a:p>
            <a:pPr indent="0" lvl="0" marL="0" rtl="0" algn="l">
              <a:spcBef>
                <a:spcPts val="600"/>
              </a:spcBef>
              <a:spcAft>
                <a:spcPts val="0"/>
              </a:spcAft>
              <a:buClr>
                <a:schemeClr val="dk1"/>
              </a:buClr>
              <a:buSzPts val="1100"/>
              <a:buFont typeface="Arial"/>
              <a:buNone/>
            </a:pPr>
            <a:r>
              <a:rPr lang="en" sz="1200">
                <a:solidFill>
                  <a:schemeClr val="dk1"/>
                </a:solidFill>
              </a:rPr>
              <a:t>Seminar Approach</a:t>
            </a:r>
            <a:endParaRPr sz="1200">
              <a:solidFill>
                <a:schemeClr val="dk1"/>
              </a:solidFill>
            </a:endParaRPr>
          </a:p>
          <a:p>
            <a:pPr indent="-304800" lvl="0" marL="457200" rtl="0" algn="l">
              <a:spcBef>
                <a:spcPts val="600"/>
              </a:spcBef>
              <a:spcAft>
                <a:spcPts val="0"/>
              </a:spcAft>
              <a:buSzPts val="1200"/>
              <a:buChar char="▪"/>
            </a:pPr>
            <a:r>
              <a:rPr lang="en" sz="1200"/>
              <a:t>selected knowledge on MH shared by seminar speakers</a:t>
            </a:r>
            <a:endParaRPr sz="1200"/>
          </a:p>
          <a:p>
            <a:pPr indent="-304800" lvl="0" marL="457200" rtl="0" algn="l">
              <a:spcBef>
                <a:spcPts val="0"/>
              </a:spcBef>
              <a:spcAft>
                <a:spcPts val="0"/>
              </a:spcAft>
              <a:buSzPts val="1200"/>
              <a:buChar char="▪"/>
            </a:pPr>
            <a:r>
              <a:rPr lang="en" sz="1200"/>
              <a:t>group reflections, with groups formed on the spot</a:t>
            </a:r>
            <a:endParaRPr sz="1200"/>
          </a:p>
          <a:p>
            <a:pPr indent="0" lvl="0" marL="0" rtl="0" algn="l">
              <a:spcBef>
                <a:spcPts val="600"/>
              </a:spcBef>
              <a:spcAft>
                <a:spcPts val="0"/>
              </a:spcAft>
              <a:buClr>
                <a:schemeClr val="dk1"/>
              </a:buClr>
              <a:buSzPts val="1100"/>
              <a:buFont typeface="Arial"/>
              <a:buNone/>
            </a:pPr>
            <a:r>
              <a:t/>
            </a:r>
            <a:endParaRPr sz="1200"/>
          </a:p>
          <a:p>
            <a:pPr indent="0" lvl="0" marL="0" rtl="0" algn="l">
              <a:spcBef>
                <a:spcPts val="600"/>
              </a:spcBef>
              <a:spcAft>
                <a:spcPts val="0"/>
              </a:spcAft>
              <a:buNone/>
            </a:pPr>
            <a:r>
              <a:t/>
            </a:r>
            <a:endParaRPr sz="700"/>
          </a:p>
        </p:txBody>
      </p:sp>
      <p:sp>
        <p:nvSpPr>
          <p:cNvPr id="194" name="Google Shape;194;p27"/>
          <p:cNvSpPr txBox="1"/>
          <p:nvPr>
            <p:ph type="title"/>
          </p:nvPr>
        </p:nvSpPr>
        <p:spPr>
          <a:xfrm>
            <a:off x="234450" y="575500"/>
            <a:ext cx="2046300" cy="3981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100"/>
              <a:t>By </a:t>
            </a:r>
            <a:endParaRPr sz="2100"/>
          </a:p>
          <a:p>
            <a:pPr indent="0" lvl="0" marL="0" rtl="0" algn="ctr">
              <a:spcBef>
                <a:spcPts val="0"/>
              </a:spcBef>
              <a:spcAft>
                <a:spcPts val="0"/>
              </a:spcAft>
              <a:buNone/>
            </a:pPr>
            <a:r>
              <a:rPr lang="en" sz="2100"/>
              <a:t>Chroni &amp; Kenttä</a:t>
            </a:r>
            <a:endParaRPr sz="2100"/>
          </a:p>
        </p:txBody>
      </p:sp>
      <p:sp>
        <p:nvSpPr>
          <p:cNvPr id="195" name="Google Shape;195;p27"/>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96" name="Google Shape;196;p27"/>
          <p:cNvSpPr/>
          <p:nvPr/>
        </p:nvSpPr>
        <p:spPr>
          <a:xfrm rot="729144">
            <a:off x="2642109" y="4098855"/>
            <a:ext cx="916334" cy="857729"/>
          </a:xfrm>
          <a:prstGeom prst="wedgeEllipseCallout">
            <a:avLst>
              <a:gd fmla="val -20833" name="adj1"/>
              <a:gd fmla="val 62500" name="adj2"/>
            </a:avLst>
          </a:prstGeom>
          <a:solidFill>
            <a:srgbClr val="F670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0BCD4"/>
              </a:solidFill>
            </a:endParaRPr>
          </a:p>
        </p:txBody>
      </p:sp>
      <p:sp>
        <p:nvSpPr>
          <p:cNvPr id="197" name="Google Shape;197;p27"/>
          <p:cNvSpPr/>
          <p:nvPr/>
        </p:nvSpPr>
        <p:spPr>
          <a:xfrm rot="729144">
            <a:off x="7911284" y="268405"/>
            <a:ext cx="916334" cy="857729"/>
          </a:xfrm>
          <a:prstGeom prst="wedgeEllipseCallout">
            <a:avLst>
              <a:gd fmla="val -20833" name="adj1"/>
              <a:gd fmla="val 62500" name="adj2"/>
            </a:avLst>
          </a:prstGeom>
          <a:solidFill>
            <a:srgbClr val="F670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0BCD4"/>
              </a:solidFill>
            </a:endParaRPr>
          </a:p>
        </p:txBody>
      </p:sp>
      <p:sp>
        <p:nvSpPr>
          <p:cNvPr id="198" name="Google Shape;198;p27"/>
          <p:cNvSpPr/>
          <p:nvPr/>
        </p:nvSpPr>
        <p:spPr>
          <a:xfrm flipH="1" rot="-773137">
            <a:off x="8021667" y="674526"/>
            <a:ext cx="992801" cy="929054"/>
          </a:xfrm>
          <a:prstGeom prst="wedgeEllipseCallout">
            <a:avLst>
              <a:gd fmla="val -20833" name="adj1"/>
              <a:gd fmla="val 62500" name="adj2"/>
            </a:avLst>
          </a:prstGeom>
          <a:solidFill>
            <a:srgbClr val="FFA400">
              <a:alpha val="7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0BCD4"/>
              </a:solidFill>
            </a:endParaRPr>
          </a:p>
        </p:txBody>
      </p:sp>
      <p:pic>
        <p:nvPicPr>
          <p:cNvPr id="199" name="Google Shape;199;p27"/>
          <p:cNvPicPr preferRelativeResize="0"/>
          <p:nvPr/>
        </p:nvPicPr>
        <p:blipFill>
          <a:blip r:embed="rId3">
            <a:alphaModFix/>
          </a:blip>
          <a:stretch>
            <a:fillRect/>
          </a:stretch>
        </p:blipFill>
        <p:spPr>
          <a:xfrm>
            <a:off x="123151" y="2892800"/>
            <a:ext cx="1577675" cy="217504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28"/>
          <p:cNvSpPr txBox="1"/>
          <p:nvPr>
            <p:ph idx="1" type="body"/>
          </p:nvPr>
        </p:nvSpPr>
        <p:spPr>
          <a:xfrm>
            <a:off x="3090625" y="181575"/>
            <a:ext cx="5596200" cy="786300"/>
          </a:xfrm>
          <a:prstGeom prst="rect">
            <a:avLst/>
          </a:prstGeom>
        </p:spPr>
        <p:txBody>
          <a:bodyPr anchorCtr="0" anchor="t" bIns="91425" lIns="91425" spcFirstLastPara="1" rIns="91425" wrap="square" tIns="91425">
            <a:noAutofit/>
          </a:bodyPr>
          <a:lstStyle/>
          <a:p>
            <a:pPr indent="0" lvl="0" marL="0" rtl="0" algn="ctr">
              <a:spcBef>
                <a:spcPts val="1200"/>
              </a:spcBef>
              <a:spcAft>
                <a:spcPts val="0"/>
              </a:spcAft>
              <a:buNone/>
            </a:pPr>
            <a:r>
              <a:rPr i="0" lang="en" sz="1700">
                <a:solidFill>
                  <a:schemeClr val="dk1"/>
                </a:solidFill>
                <a:latin typeface="Nunito Sans SemiBold"/>
                <a:ea typeface="Nunito Sans SemiBold"/>
                <a:cs typeface="Nunito Sans SemiBold"/>
                <a:sym typeface="Nunito Sans SemiBold"/>
              </a:rPr>
              <a:t>Day 2 – April 10, 2022</a:t>
            </a:r>
            <a:endParaRPr i="0" sz="1700">
              <a:solidFill>
                <a:schemeClr val="dk1"/>
              </a:solidFill>
              <a:latin typeface="Nunito Sans SemiBold"/>
              <a:ea typeface="Nunito Sans SemiBold"/>
              <a:cs typeface="Nunito Sans SemiBold"/>
              <a:sym typeface="Nunito Sans SemiBold"/>
            </a:endParaRPr>
          </a:p>
          <a:p>
            <a:pPr indent="0" lvl="0" marL="0" rtl="0" algn="l">
              <a:spcBef>
                <a:spcPts val="1200"/>
              </a:spcBef>
              <a:spcAft>
                <a:spcPts val="0"/>
              </a:spcAft>
              <a:buNone/>
            </a:pPr>
            <a:r>
              <a:t/>
            </a:r>
            <a:endParaRPr sz="900"/>
          </a:p>
          <a:p>
            <a:pPr indent="0" lvl="0" marL="0" rtl="0" algn="l">
              <a:spcBef>
                <a:spcPts val="600"/>
              </a:spcBef>
              <a:spcAft>
                <a:spcPts val="0"/>
              </a:spcAft>
              <a:buNone/>
            </a:pPr>
            <a:r>
              <a:rPr lang="en" sz="1200">
                <a:solidFill>
                  <a:schemeClr val="dk1"/>
                </a:solidFill>
              </a:rPr>
              <a:t>Participation requirement</a:t>
            </a:r>
            <a:endParaRPr sz="1200">
              <a:solidFill>
                <a:schemeClr val="dk1"/>
              </a:solidFill>
            </a:endParaRPr>
          </a:p>
          <a:p>
            <a:pPr indent="-304800" lvl="0" marL="457200" rtl="0" algn="l">
              <a:spcBef>
                <a:spcPts val="600"/>
              </a:spcBef>
              <a:spcAft>
                <a:spcPts val="0"/>
              </a:spcAft>
              <a:buSzPts val="1200"/>
              <a:buChar char="▪"/>
            </a:pPr>
            <a:r>
              <a:rPr lang="en" sz="1200"/>
              <a:t>Have attended Seminar Day 1 in full</a:t>
            </a:r>
            <a:endParaRPr sz="1200"/>
          </a:p>
          <a:p>
            <a:pPr indent="0" lvl="0" marL="0" rtl="0" algn="l">
              <a:spcBef>
                <a:spcPts val="600"/>
              </a:spcBef>
              <a:spcAft>
                <a:spcPts val="0"/>
              </a:spcAft>
              <a:buNone/>
            </a:pPr>
            <a:r>
              <a:rPr lang="en" sz="1200">
                <a:solidFill>
                  <a:schemeClr val="dk1"/>
                </a:solidFill>
              </a:rPr>
              <a:t>Participants will </a:t>
            </a:r>
            <a:endParaRPr sz="1200">
              <a:solidFill>
                <a:schemeClr val="dk1"/>
              </a:solidFill>
            </a:endParaRPr>
          </a:p>
          <a:p>
            <a:pPr indent="-304800" lvl="0" marL="457200" rtl="0" algn="l">
              <a:spcBef>
                <a:spcPts val="600"/>
              </a:spcBef>
              <a:spcAft>
                <a:spcPts val="0"/>
              </a:spcAft>
              <a:buSzPts val="1200"/>
              <a:buChar char="▪"/>
            </a:pPr>
            <a:r>
              <a:rPr lang="en" sz="1200"/>
              <a:t>gain insight and experience in developing MH action plan </a:t>
            </a:r>
            <a:endParaRPr sz="1200"/>
          </a:p>
          <a:p>
            <a:pPr indent="-304800" lvl="0" marL="457200" rtl="0" algn="l">
              <a:spcBef>
                <a:spcPts val="0"/>
              </a:spcBef>
              <a:spcAft>
                <a:spcPts val="0"/>
              </a:spcAft>
              <a:buSzPts val="1200"/>
              <a:buChar char="▪"/>
            </a:pPr>
            <a:r>
              <a:rPr lang="en" sz="1200"/>
              <a:t>have a specific plan ready to implement with their sport</a:t>
            </a:r>
            <a:endParaRPr sz="1200"/>
          </a:p>
          <a:p>
            <a:pPr indent="-304800" lvl="0" marL="457200" rtl="0" algn="l">
              <a:spcBef>
                <a:spcPts val="0"/>
              </a:spcBef>
              <a:spcAft>
                <a:spcPts val="0"/>
              </a:spcAft>
              <a:buSzPts val="1200"/>
              <a:buChar char="▪"/>
            </a:pPr>
            <a:r>
              <a:rPr lang="en" sz="1200"/>
              <a:t>develop a network of people interested in MH matters in sport</a:t>
            </a:r>
            <a:endParaRPr sz="1200"/>
          </a:p>
          <a:p>
            <a:pPr indent="-304800" lvl="0" marL="457200" rtl="0" algn="l">
              <a:spcBef>
                <a:spcPts val="0"/>
              </a:spcBef>
              <a:spcAft>
                <a:spcPts val="0"/>
              </a:spcAft>
              <a:buSzPts val="1200"/>
              <a:buChar char="▪"/>
            </a:pPr>
            <a:r>
              <a:rPr lang="en" sz="1200"/>
              <a:t>develop a support network of people who will also implement a MH action plan</a:t>
            </a:r>
            <a:endParaRPr sz="1200">
              <a:solidFill>
                <a:schemeClr val="dk1"/>
              </a:solidFill>
            </a:endParaRPr>
          </a:p>
          <a:p>
            <a:pPr indent="0" lvl="0" marL="0" rtl="0" algn="l">
              <a:spcBef>
                <a:spcPts val="600"/>
              </a:spcBef>
              <a:spcAft>
                <a:spcPts val="0"/>
              </a:spcAft>
              <a:buNone/>
            </a:pPr>
            <a:r>
              <a:rPr lang="en" sz="1200">
                <a:solidFill>
                  <a:schemeClr val="dk1"/>
                </a:solidFill>
              </a:rPr>
              <a:t>Workshop Approach</a:t>
            </a:r>
            <a:endParaRPr sz="1200">
              <a:solidFill>
                <a:schemeClr val="dk1"/>
              </a:solidFill>
            </a:endParaRPr>
          </a:p>
          <a:p>
            <a:pPr indent="-304800" lvl="0" marL="457200" rtl="0" algn="l">
              <a:spcBef>
                <a:spcPts val="600"/>
              </a:spcBef>
              <a:spcAft>
                <a:spcPts val="0"/>
              </a:spcAft>
              <a:buClr>
                <a:schemeClr val="accent1"/>
              </a:buClr>
              <a:buSzPts val="1200"/>
              <a:buChar char="▪"/>
            </a:pPr>
            <a:r>
              <a:rPr lang="en" sz="1200">
                <a:solidFill>
                  <a:schemeClr val="accent1"/>
                </a:solidFill>
              </a:rPr>
              <a:t>group work in the form of discussions and reflections will be an integral part of the day. </a:t>
            </a:r>
            <a:endParaRPr sz="1200">
              <a:solidFill>
                <a:schemeClr val="accent1"/>
              </a:solidFill>
            </a:endParaRPr>
          </a:p>
          <a:p>
            <a:pPr indent="-304800" lvl="0" marL="457200" rtl="0" algn="l">
              <a:spcBef>
                <a:spcPts val="0"/>
              </a:spcBef>
              <a:spcAft>
                <a:spcPts val="0"/>
              </a:spcAft>
              <a:buClr>
                <a:schemeClr val="accent1"/>
              </a:buClr>
              <a:buSzPts val="1200"/>
              <a:buChar char="▪"/>
            </a:pPr>
            <a:r>
              <a:rPr lang="en" sz="1200">
                <a:solidFill>
                  <a:schemeClr val="accent1"/>
                </a:solidFill>
              </a:rPr>
              <a:t>groups will be formed with the greatest possible mix to avoid group thinking and challenge participants to think outside of the box</a:t>
            </a:r>
            <a:endParaRPr sz="1200">
              <a:solidFill>
                <a:schemeClr val="accent1"/>
              </a:solidFill>
            </a:endParaRPr>
          </a:p>
          <a:p>
            <a:pPr indent="-304800" lvl="0" marL="457200" rtl="0" algn="l">
              <a:spcBef>
                <a:spcPts val="0"/>
              </a:spcBef>
              <a:spcAft>
                <a:spcPts val="0"/>
              </a:spcAft>
              <a:buClr>
                <a:schemeClr val="accent1"/>
              </a:buClr>
              <a:buSzPts val="1200"/>
              <a:buChar char="▪"/>
            </a:pPr>
            <a:r>
              <a:rPr lang="en" sz="1200">
                <a:solidFill>
                  <a:schemeClr val="accent1"/>
                </a:solidFill>
              </a:rPr>
              <a:t>walk and talk lunch to enhance mingling and comfort and trigger out of the box thinking</a:t>
            </a:r>
            <a:endParaRPr sz="1200">
              <a:solidFill>
                <a:schemeClr val="accent1"/>
              </a:solidFill>
            </a:endParaRPr>
          </a:p>
          <a:p>
            <a:pPr indent="-304800" lvl="0" marL="457200" rtl="0" algn="l">
              <a:spcBef>
                <a:spcPts val="0"/>
              </a:spcBef>
              <a:spcAft>
                <a:spcPts val="0"/>
              </a:spcAft>
              <a:buSzPts val="1200"/>
              <a:buChar char="▪"/>
            </a:pPr>
            <a:r>
              <a:t/>
            </a:r>
            <a:endParaRPr sz="1200">
              <a:solidFill>
                <a:schemeClr val="dk1"/>
              </a:solidFill>
            </a:endParaRPr>
          </a:p>
          <a:p>
            <a:pPr indent="-304800" lvl="0" marL="457200" rtl="0" algn="l">
              <a:spcBef>
                <a:spcPts val="0"/>
              </a:spcBef>
              <a:spcAft>
                <a:spcPts val="0"/>
              </a:spcAft>
              <a:buClr>
                <a:schemeClr val="dk1"/>
              </a:buClr>
              <a:buSzPts val="1200"/>
              <a:buChar char="▪"/>
            </a:pPr>
            <a:r>
              <a:t/>
            </a:r>
            <a:endParaRPr sz="1200">
              <a:solidFill>
                <a:schemeClr val="dk1"/>
              </a:solidFill>
            </a:endParaRPr>
          </a:p>
          <a:p>
            <a:pPr indent="0" lvl="0" marL="0" rtl="0" algn="l">
              <a:spcBef>
                <a:spcPts val="600"/>
              </a:spcBef>
              <a:spcAft>
                <a:spcPts val="0"/>
              </a:spcAft>
              <a:buNone/>
            </a:pPr>
            <a:r>
              <a:t/>
            </a:r>
            <a:endParaRPr sz="1200"/>
          </a:p>
          <a:p>
            <a:pPr indent="0" lvl="0" marL="0" rtl="0" algn="l">
              <a:spcBef>
                <a:spcPts val="600"/>
              </a:spcBef>
              <a:spcAft>
                <a:spcPts val="0"/>
              </a:spcAft>
              <a:buNone/>
            </a:pPr>
            <a:r>
              <a:t/>
            </a:r>
            <a:endParaRPr sz="700"/>
          </a:p>
        </p:txBody>
      </p:sp>
      <p:sp>
        <p:nvSpPr>
          <p:cNvPr id="205" name="Google Shape;205;p28"/>
          <p:cNvSpPr txBox="1"/>
          <p:nvPr>
            <p:ph type="title"/>
          </p:nvPr>
        </p:nvSpPr>
        <p:spPr>
          <a:xfrm>
            <a:off x="234450" y="575500"/>
            <a:ext cx="2046300" cy="3981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200"/>
              <a:t>By </a:t>
            </a:r>
            <a:endParaRPr sz="2200"/>
          </a:p>
          <a:p>
            <a:pPr indent="0" lvl="0" marL="0" rtl="0" algn="ctr">
              <a:spcBef>
                <a:spcPts val="0"/>
              </a:spcBef>
              <a:spcAft>
                <a:spcPts val="0"/>
              </a:spcAft>
              <a:buNone/>
            </a:pPr>
            <a:r>
              <a:rPr lang="en" sz="2200"/>
              <a:t>Chroni &amp; Kenttä</a:t>
            </a:r>
            <a:endParaRPr sz="2200"/>
          </a:p>
        </p:txBody>
      </p:sp>
      <p:sp>
        <p:nvSpPr>
          <p:cNvPr id="206" name="Google Shape;206;p28"/>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07" name="Google Shape;207;p28"/>
          <p:cNvSpPr/>
          <p:nvPr/>
        </p:nvSpPr>
        <p:spPr>
          <a:xfrm rot="729144">
            <a:off x="2619609" y="4198880"/>
            <a:ext cx="916334" cy="857729"/>
          </a:xfrm>
          <a:prstGeom prst="wedgeEllipseCallout">
            <a:avLst>
              <a:gd fmla="val -20833" name="adj1"/>
              <a:gd fmla="val 62500" name="adj2"/>
            </a:avLst>
          </a:prstGeom>
          <a:solidFill>
            <a:srgbClr val="F670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0BCD4"/>
              </a:solidFill>
            </a:endParaRPr>
          </a:p>
        </p:txBody>
      </p:sp>
      <p:sp>
        <p:nvSpPr>
          <p:cNvPr id="208" name="Google Shape;208;p28"/>
          <p:cNvSpPr/>
          <p:nvPr/>
        </p:nvSpPr>
        <p:spPr>
          <a:xfrm rot="729144">
            <a:off x="7911284" y="268405"/>
            <a:ext cx="916334" cy="857729"/>
          </a:xfrm>
          <a:prstGeom prst="wedgeEllipseCallout">
            <a:avLst>
              <a:gd fmla="val -20833" name="adj1"/>
              <a:gd fmla="val 62500" name="adj2"/>
            </a:avLst>
          </a:prstGeom>
          <a:solidFill>
            <a:srgbClr val="F670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0BCD4"/>
              </a:solidFill>
            </a:endParaRPr>
          </a:p>
        </p:txBody>
      </p:sp>
      <p:sp>
        <p:nvSpPr>
          <p:cNvPr id="209" name="Google Shape;209;p28"/>
          <p:cNvSpPr/>
          <p:nvPr/>
        </p:nvSpPr>
        <p:spPr>
          <a:xfrm flipH="1" rot="-773137">
            <a:off x="8021667" y="674526"/>
            <a:ext cx="992801" cy="929054"/>
          </a:xfrm>
          <a:prstGeom prst="wedgeEllipseCallout">
            <a:avLst>
              <a:gd fmla="val -20833" name="adj1"/>
              <a:gd fmla="val 62500" name="adj2"/>
            </a:avLst>
          </a:prstGeom>
          <a:solidFill>
            <a:srgbClr val="FFA400">
              <a:alpha val="7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0BCD4"/>
              </a:solidFill>
            </a:endParaRPr>
          </a:p>
        </p:txBody>
      </p:sp>
      <p:pic>
        <p:nvPicPr>
          <p:cNvPr id="210" name="Google Shape;210;p28"/>
          <p:cNvPicPr preferRelativeResize="0"/>
          <p:nvPr/>
        </p:nvPicPr>
        <p:blipFill>
          <a:blip r:embed="rId3">
            <a:alphaModFix/>
          </a:blip>
          <a:stretch>
            <a:fillRect/>
          </a:stretch>
        </p:blipFill>
        <p:spPr>
          <a:xfrm>
            <a:off x="123151" y="2892800"/>
            <a:ext cx="1577675" cy="217504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29"/>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rgbClr val="CCCCCC"/>
                </a:solidFill>
              </a:rPr>
              <a:t>‹#›</a:t>
            </a:fld>
            <a:endParaRPr>
              <a:solidFill>
                <a:srgbClr val="CCCCCC"/>
              </a:solidFill>
            </a:endParaRPr>
          </a:p>
        </p:txBody>
      </p:sp>
      <p:sp>
        <p:nvSpPr>
          <p:cNvPr id="216" name="Google Shape;216;p29"/>
          <p:cNvSpPr txBox="1"/>
          <p:nvPr>
            <p:ph type="title"/>
          </p:nvPr>
        </p:nvSpPr>
        <p:spPr>
          <a:xfrm>
            <a:off x="234450" y="575500"/>
            <a:ext cx="2046300" cy="398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Arial"/>
              <a:ea typeface="Arial"/>
              <a:cs typeface="Arial"/>
              <a:sym typeface="Arial"/>
            </a:endParaRPr>
          </a:p>
          <a:p>
            <a:pPr indent="0" lvl="0" marL="0" rtl="0" algn="ctr">
              <a:spcBef>
                <a:spcPts val="0"/>
              </a:spcBef>
              <a:spcAft>
                <a:spcPts val="0"/>
              </a:spcAft>
              <a:buNone/>
            </a:pPr>
            <a:r>
              <a:t/>
            </a:r>
            <a:endParaRPr>
              <a:latin typeface="Arial"/>
              <a:ea typeface="Arial"/>
              <a:cs typeface="Arial"/>
              <a:sym typeface="Arial"/>
            </a:endParaRPr>
          </a:p>
          <a:p>
            <a:pPr indent="0" lvl="0" marL="0" rtl="0" algn="ctr">
              <a:spcBef>
                <a:spcPts val="0"/>
              </a:spcBef>
              <a:spcAft>
                <a:spcPts val="0"/>
              </a:spcAft>
              <a:buNone/>
            </a:pPr>
            <a:r>
              <a:rPr lang="en">
                <a:latin typeface="Arial"/>
                <a:ea typeface="Arial"/>
                <a:cs typeface="Arial"/>
                <a:sym typeface="Arial"/>
              </a:rPr>
              <a:t>Marketing</a:t>
            </a:r>
            <a:endParaRPr>
              <a:latin typeface="Arial"/>
              <a:ea typeface="Arial"/>
              <a:cs typeface="Arial"/>
              <a:sym typeface="Arial"/>
            </a:endParaRPr>
          </a:p>
          <a:p>
            <a:pPr indent="0" lvl="0" marL="0" rtl="0" algn="ctr">
              <a:spcBef>
                <a:spcPts val="0"/>
              </a:spcBef>
              <a:spcAft>
                <a:spcPts val="0"/>
              </a:spcAft>
              <a:buNone/>
            </a:pPr>
            <a:r>
              <a:rPr lang="en">
                <a:latin typeface="Arial"/>
                <a:ea typeface="Arial"/>
                <a:cs typeface="Arial"/>
                <a:sym typeface="Arial"/>
              </a:rPr>
              <a:t>Strategy</a:t>
            </a:r>
            <a:endParaRPr>
              <a:latin typeface="Arial"/>
              <a:ea typeface="Arial"/>
              <a:cs typeface="Arial"/>
              <a:sym typeface="Arial"/>
            </a:endParaRPr>
          </a:p>
        </p:txBody>
      </p:sp>
      <p:sp>
        <p:nvSpPr>
          <p:cNvPr id="217" name="Google Shape;217;p29"/>
          <p:cNvSpPr txBox="1"/>
          <p:nvPr>
            <p:ph idx="1" type="body"/>
          </p:nvPr>
        </p:nvSpPr>
        <p:spPr>
          <a:xfrm>
            <a:off x="3090625" y="575500"/>
            <a:ext cx="5596200" cy="39810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2000">
                <a:latin typeface="Arial"/>
                <a:ea typeface="Arial"/>
                <a:cs typeface="Arial"/>
                <a:sym typeface="Arial"/>
              </a:rPr>
              <a:t>Prior to the event, </a:t>
            </a:r>
            <a:r>
              <a:rPr lang="en" sz="2000">
                <a:latin typeface="Arial"/>
                <a:ea typeface="Arial"/>
                <a:cs typeface="Arial"/>
                <a:sym typeface="Arial"/>
              </a:rPr>
              <a:t>during and after </a:t>
            </a:r>
            <a:endParaRPr sz="2000">
              <a:latin typeface="Arial"/>
              <a:ea typeface="Arial"/>
              <a:cs typeface="Arial"/>
              <a:sym typeface="Arial"/>
            </a:endParaRPr>
          </a:p>
          <a:p>
            <a:pPr indent="-355600" lvl="0" marL="457200" rtl="0" algn="l">
              <a:spcBef>
                <a:spcPts val="600"/>
              </a:spcBef>
              <a:spcAft>
                <a:spcPts val="0"/>
              </a:spcAft>
              <a:buSzPts val="2000"/>
              <a:buFont typeface="Arial"/>
              <a:buChar char="▪"/>
            </a:pPr>
            <a:r>
              <a:rPr lang="en" sz="2000">
                <a:latin typeface="Arial"/>
                <a:ea typeface="Arial"/>
                <a:cs typeface="Arial"/>
                <a:sym typeface="Arial"/>
              </a:rPr>
              <a:t>Electronic media (TV, radio, Online)</a:t>
            </a:r>
            <a:endParaRPr sz="2000">
              <a:latin typeface="Arial"/>
              <a:ea typeface="Arial"/>
              <a:cs typeface="Arial"/>
              <a:sym typeface="Arial"/>
            </a:endParaRPr>
          </a:p>
          <a:p>
            <a:pPr indent="0" lvl="0" marL="457200" rtl="0" algn="l">
              <a:spcBef>
                <a:spcPts val="600"/>
              </a:spcBef>
              <a:spcAft>
                <a:spcPts val="0"/>
              </a:spcAft>
              <a:buNone/>
            </a:pPr>
            <a:r>
              <a:t/>
            </a:r>
            <a:endParaRPr sz="2000">
              <a:latin typeface="Arial"/>
              <a:ea typeface="Arial"/>
              <a:cs typeface="Arial"/>
              <a:sym typeface="Arial"/>
            </a:endParaRPr>
          </a:p>
          <a:p>
            <a:pPr indent="-355600" lvl="0" marL="457200" rtl="0" algn="l">
              <a:spcBef>
                <a:spcPts val="600"/>
              </a:spcBef>
              <a:spcAft>
                <a:spcPts val="0"/>
              </a:spcAft>
              <a:buSzPts val="2000"/>
              <a:buFont typeface="Arial"/>
              <a:buChar char="▪"/>
            </a:pPr>
            <a:r>
              <a:rPr lang="en" sz="2000">
                <a:latin typeface="Arial"/>
                <a:ea typeface="Arial"/>
                <a:cs typeface="Arial"/>
                <a:sym typeface="Arial"/>
              </a:rPr>
              <a:t>Social Media of CSO, GDA Sports Ltd, Nectarios Alexandrou</a:t>
            </a:r>
            <a:endParaRPr sz="2000">
              <a:latin typeface="Arial"/>
              <a:ea typeface="Arial"/>
              <a:cs typeface="Arial"/>
              <a:sym typeface="Arial"/>
            </a:endParaRPr>
          </a:p>
          <a:p>
            <a:pPr indent="0" lvl="0" marL="0" rtl="0" algn="l">
              <a:spcBef>
                <a:spcPts val="600"/>
              </a:spcBef>
              <a:spcAft>
                <a:spcPts val="0"/>
              </a:spcAft>
              <a:buNone/>
            </a:pPr>
            <a:r>
              <a:t/>
            </a:r>
            <a:endParaRPr sz="2000">
              <a:latin typeface="Arial"/>
              <a:ea typeface="Arial"/>
              <a:cs typeface="Arial"/>
              <a:sym typeface="Arial"/>
            </a:endParaRPr>
          </a:p>
          <a:p>
            <a:pPr indent="-355600" lvl="0" marL="457200" rtl="0" algn="l">
              <a:spcBef>
                <a:spcPts val="600"/>
              </a:spcBef>
              <a:spcAft>
                <a:spcPts val="0"/>
              </a:spcAft>
              <a:buSzPts val="2000"/>
              <a:buFont typeface="Arial"/>
              <a:buChar char="▪"/>
            </a:pPr>
            <a:r>
              <a:rPr lang="en" sz="2000">
                <a:latin typeface="Arial"/>
                <a:ea typeface="Arial"/>
                <a:cs typeface="Arial"/>
                <a:sym typeface="Arial"/>
              </a:rPr>
              <a:t>Website of the Event</a:t>
            </a:r>
            <a:endParaRPr sz="2000">
              <a:latin typeface="Arial"/>
              <a:ea typeface="Arial"/>
              <a:cs typeface="Arial"/>
              <a:sym typeface="Arial"/>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a:p>
        </p:txBody>
      </p:sp>
      <p:pic>
        <p:nvPicPr>
          <p:cNvPr id="218" name="Google Shape;218;p29"/>
          <p:cNvPicPr preferRelativeResize="0"/>
          <p:nvPr/>
        </p:nvPicPr>
        <p:blipFill>
          <a:blip r:embed="rId3">
            <a:alphaModFix/>
          </a:blip>
          <a:stretch>
            <a:fillRect/>
          </a:stretch>
        </p:blipFill>
        <p:spPr>
          <a:xfrm>
            <a:off x="123151" y="2892800"/>
            <a:ext cx="1577675" cy="217504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30"/>
          <p:cNvSpPr txBox="1"/>
          <p:nvPr>
            <p:ph type="title"/>
          </p:nvPr>
        </p:nvSpPr>
        <p:spPr>
          <a:xfrm>
            <a:off x="234450" y="575500"/>
            <a:ext cx="2046300" cy="398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ctr">
              <a:spcBef>
                <a:spcPts val="0"/>
              </a:spcBef>
              <a:spcAft>
                <a:spcPts val="0"/>
              </a:spcAft>
              <a:buNone/>
            </a:pPr>
            <a:r>
              <a:rPr lang="en">
                <a:latin typeface="Arial"/>
                <a:ea typeface="Arial"/>
                <a:cs typeface="Arial"/>
                <a:sym typeface="Arial"/>
              </a:rPr>
              <a:t>Prior to the </a:t>
            </a:r>
            <a:endParaRPr>
              <a:latin typeface="Arial"/>
              <a:ea typeface="Arial"/>
              <a:cs typeface="Arial"/>
              <a:sym typeface="Arial"/>
            </a:endParaRPr>
          </a:p>
          <a:p>
            <a:pPr indent="0" lvl="0" marL="0" rtl="0" algn="ctr">
              <a:spcBef>
                <a:spcPts val="0"/>
              </a:spcBef>
              <a:spcAft>
                <a:spcPts val="0"/>
              </a:spcAft>
              <a:buNone/>
            </a:pPr>
            <a:r>
              <a:rPr lang="en">
                <a:latin typeface="Arial"/>
                <a:ea typeface="Arial"/>
                <a:cs typeface="Arial"/>
                <a:sym typeface="Arial"/>
              </a:rPr>
              <a:t>Event</a:t>
            </a:r>
            <a:endParaRPr>
              <a:latin typeface="Arial"/>
              <a:ea typeface="Arial"/>
              <a:cs typeface="Arial"/>
              <a:sym typeface="Arial"/>
            </a:endParaRPr>
          </a:p>
        </p:txBody>
      </p:sp>
      <p:sp>
        <p:nvSpPr>
          <p:cNvPr id="224" name="Google Shape;224;p30"/>
          <p:cNvSpPr txBox="1"/>
          <p:nvPr>
            <p:ph idx="1" type="body"/>
          </p:nvPr>
        </p:nvSpPr>
        <p:spPr>
          <a:xfrm>
            <a:off x="2891450" y="190175"/>
            <a:ext cx="5988600" cy="4688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sz="2000" u="sng">
                <a:latin typeface="Arial"/>
                <a:ea typeface="Arial"/>
                <a:cs typeface="Arial"/>
                <a:sym typeface="Arial"/>
              </a:rPr>
              <a:t>TV Media Sponsors:</a:t>
            </a:r>
            <a:endParaRPr b="1" sz="2000" u="sng">
              <a:latin typeface="Arial"/>
              <a:ea typeface="Arial"/>
              <a:cs typeface="Arial"/>
              <a:sym typeface="Arial"/>
            </a:endParaRPr>
          </a:p>
          <a:p>
            <a:pPr indent="-355600" lvl="0" marL="457200" rtl="0" algn="l">
              <a:spcBef>
                <a:spcPts val="600"/>
              </a:spcBef>
              <a:spcAft>
                <a:spcPts val="0"/>
              </a:spcAft>
              <a:buSzPts val="2000"/>
              <a:buFont typeface="Arial"/>
              <a:buChar char="▪"/>
            </a:pPr>
            <a:r>
              <a:rPr lang="en" sz="2000">
                <a:latin typeface="Arial"/>
                <a:ea typeface="Arial"/>
                <a:cs typeface="Arial"/>
                <a:sym typeface="Arial"/>
              </a:rPr>
              <a:t>Cablenet Sports TV</a:t>
            </a:r>
            <a:endParaRPr sz="2000">
              <a:latin typeface="Arial"/>
              <a:ea typeface="Arial"/>
              <a:cs typeface="Arial"/>
              <a:sym typeface="Arial"/>
            </a:endParaRPr>
          </a:p>
          <a:p>
            <a:pPr indent="-355600" lvl="0" marL="457200" rtl="0" algn="l">
              <a:spcBef>
                <a:spcPts val="0"/>
              </a:spcBef>
              <a:spcAft>
                <a:spcPts val="0"/>
              </a:spcAft>
              <a:buSzPts val="2000"/>
              <a:buFont typeface="Arial"/>
              <a:buChar char="▪"/>
            </a:pPr>
            <a:r>
              <a:rPr lang="en" sz="2000">
                <a:latin typeface="Arial"/>
                <a:ea typeface="Arial"/>
                <a:cs typeface="Arial"/>
                <a:sym typeface="Arial"/>
              </a:rPr>
              <a:t>Alpha TV</a:t>
            </a:r>
            <a:endParaRPr sz="2000">
              <a:latin typeface="Arial"/>
              <a:ea typeface="Arial"/>
              <a:cs typeface="Arial"/>
              <a:sym typeface="Arial"/>
            </a:endParaRPr>
          </a:p>
          <a:p>
            <a:pPr indent="0" lvl="0" marL="0" rtl="0" algn="l">
              <a:spcBef>
                <a:spcPts val="600"/>
              </a:spcBef>
              <a:spcAft>
                <a:spcPts val="0"/>
              </a:spcAft>
              <a:buNone/>
            </a:pPr>
            <a:r>
              <a:rPr b="1" lang="en" sz="2000" u="sng">
                <a:latin typeface="Arial"/>
                <a:ea typeface="Arial"/>
                <a:cs typeface="Arial"/>
                <a:sym typeface="Arial"/>
              </a:rPr>
              <a:t>Online Media Sponsor:</a:t>
            </a:r>
            <a:endParaRPr b="1" sz="2000" u="sng">
              <a:latin typeface="Arial"/>
              <a:ea typeface="Arial"/>
              <a:cs typeface="Arial"/>
              <a:sym typeface="Arial"/>
            </a:endParaRPr>
          </a:p>
          <a:p>
            <a:pPr indent="-355600" lvl="0" marL="457200" rtl="0" algn="l">
              <a:spcBef>
                <a:spcPts val="600"/>
              </a:spcBef>
              <a:spcAft>
                <a:spcPts val="0"/>
              </a:spcAft>
              <a:buSzPts val="2000"/>
              <a:buFont typeface="Arial"/>
              <a:buChar char="▪"/>
            </a:pPr>
            <a:r>
              <a:rPr lang="en" sz="2000">
                <a:latin typeface="Arial"/>
                <a:ea typeface="Arial"/>
                <a:cs typeface="Arial"/>
                <a:sym typeface="Arial"/>
              </a:rPr>
              <a:t>Digital Tree (kerkida.net)</a:t>
            </a:r>
            <a:endParaRPr sz="2000">
              <a:latin typeface="Arial"/>
              <a:ea typeface="Arial"/>
              <a:cs typeface="Arial"/>
              <a:sym typeface="Arial"/>
            </a:endParaRPr>
          </a:p>
          <a:p>
            <a:pPr indent="-355600" lvl="0" marL="457200" rtl="0" algn="l">
              <a:spcBef>
                <a:spcPts val="0"/>
              </a:spcBef>
              <a:spcAft>
                <a:spcPts val="0"/>
              </a:spcAft>
              <a:buSzPts val="2000"/>
              <a:buFont typeface="Arial"/>
              <a:buChar char="▪"/>
            </a:pPr>
            <a:r>
              <a:rPr lang="en" sz="2000">
                <a:latin typeface="Arial"/>
                <a:ea typeface="Arial"/>
                <a:cs typeface="Arial"/>
                <a:sym typeface="Arial"/>
              </a:rPr>
              <a:t>Visits in all Radios &amp; 1 TV show in each channel</a:t>
            </a:r>
            <a:endParaRPr b="1" sz="2000" u="sng">
              <a:latin typeface="Arial"/>
              <a:ea typeface="Arial"/>
              <a:cs typeface="Arial"/>
              <a:sym typeface="Arial"/>
            </a:endParaRPr>
          </a:p>
          <a:p>
            <a:pPr indent="0" lvl="0" marL="0" rtl="0" algn="l">
              <a:spcBef>
                <a:spcPts val="600"/>
              </a:spcBef>
              <a:spcAft>
                <a:spcPts val="0"/>
              </a:spcAft>
              <a:buNone/>
            </a:pPr>
            <a:r>
              <a:rPr b="1" lang="en" sz="2000" u="sng">
                <a:latin typeface="Arial"/>
                <a:ea typeface="Arial"/>
                <a:cs typeface="Arial"/>
                <a:sym typeface="Arial"/>
              </a:rPr>
              <a:t>With the Support of ΕΑΚ (Cyprus Sports Writers Organization)</a:t>
            </a:r>
            <a:endParaRPr b="1" sz="2000" u="sng">
              <a:latin typeface="Arial"/>
              <a:ea typeface="Arial"/>
              <a:cs typeface="Arial"/>
              <a:sym typeface="Arial"/>
            </a:endParaRPr>
          </a:p>
          <a:p>
            <a:pPr indent="-355600" lvl="0" marL="457200" rtl="0" algn="l">
              <a:spcBef>
                <a:spcPts val="600"/>
              </a:spcBef>
              <a:spcAft>
                <a:spcPts val="0"/>
              </a:spcAft>
              <a:buSzPts val="2000"/>
              <a:buFont typeface="Arial"/>
              <a:buChar char="▪"/>
            </a:pPr>
            <a:r>
              <a:rPr lang="en" sz="2000">
                <a:latin typeface="Arial"/>
                <a:ea typeface="Arial"/>
                <a:cs typeface="Arial"/>
                <a:sym typeface="Arial"/>
              </a:rPr>
              <a:t>Social Media of CSO, GDA Sports Ltd, Nectarios Alexandrou</a:t>
            </a:r>
            <a:endParaRPr sz="2000">
              <a:latin typeface="Arial"/>
              <a:ea typeface="Arial"/>
              <a:cs typeface="Arial"/>
              <a:sym typeface="Arial"/>
            </a:endParaRPr>
          </a:p>
          <a:p>
            <a:pPr indent="-355600" lvl="0" marL="457200" rtl="0" algn="l">
              <a:spcBef>
                <a:spcPts val="0"/>
              </a:spcBef>
              <a:spcAft>
                <a:spcPts val="0"/>
              </a:spcAft>
              <a:buSzPts val="2000"/>
              <a:buFont typeface="Arial"/>
              <a:buChar char="▪"/>
            </a:pPr>
            <a:r>
              <a:rPr lang="en" sz="2000">
                <a:latin typeface="Arial"/>
                <a:ea typeface="Arial"/>
                <a:cs typeface="Arial"/>
                <a:sym typeface="Arial"/>
              </a:rPr>
              <a:t>Website of the Event</a:t>
            </a:r>
            <a:endParaRPr sz="2000">
              <a:latin typeface="Arial"/>
              <a:ea typeface="Arial"/>
              <a:cs typeface="Arial"/>
              <a:sym typeface="Arial"/>
            </a:endParaRPr>
          </a:p>
          <a:p>
            <a:pPr indent="0" lvl="0" marL="0" rtl="0" algn="l">
              <a:spcBef>
                <a:spcPts val="600"/>
              </a:spcBef>
              <a:spcAft>
                <a:spcPts val="0"/>
              </a:spcAft>
              <a:buNone/>
            </a:pPr>
            <a:r>
              <a:t/>
            </a:r>
            <a:endParaRPr b="1" sz="2000" u="sng">
              <a:latin typeface="Arial"/>
              <a:ea typeface="Arial"/>
              <a:cs typeface="Arial"/>
              <a:sym typeface="Arial"/>
            </a:endParaRPr>
          </a:p>
        </p:txBody>
      </p:sp>
      <p:sp>
        <p:nvSpPr>
          <p:cNvPr id="225" name="Google Shape;225;p30"/>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26" name="Google Shape;226;p30"/>
          <p:cNvPicPr preferRelativeResize="0"/>
          <p:nvPr/>
        </p:nvPicPr>
        <p:blipFill>
          <a:blip r:embed="rId3">
            <a:alphaModFix/>
          </a:blip>
          <a:stretch>
            <a:fillRect/>
          </a:stretch>
        </p:blipFill>
        <p:spPr>
          <a:xfrm>
            <a:off x="123151" y="2892800"/>
            <a:ext cx="1577675" cy="217504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31"/>
          <p:cNvSpPr txBox="1"/>
          <p:nvPr>
            <p:ph type="title"/>
          </p:nvPr>
        </p:nvSpPr>
        <p:spPr>
          <a:xfrm>
            <a:off x="234450" y="575500"/>
            <a:ext cx="2046300" cy="3981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latin typeface="Arial"/>
              <a:ea typeface="Arial"/>
              <a:cs typeface="Arial"/>
              <a:sym typeface="Arial"/>
            </a:endParaRPr>
          </a:p>
          <a:p>
            <a:pPr indent="0" lvl="0" marL="0" rtl="0" algn="ctr">
              <a:spcBef>
                <a:spcPts val="0"/>
              </a:spcBef>
              <a:spcAft>
                <a:spcPts val="0"/>
              </a:spcAft>
              <a:buNone/>
            </a:pPr>
            <a:r>
              <a:t/>
            </a:r>
            <a:endParaRPr>
              <a:latin typeface="Arial"/>
              <a:ea typeface="Arial"/>
              <a:cs typeface="Arial"/>
              <a:sym typeface="Arial"/>
            </a:endParaRPr>
          </a:p>
          <a:p>
            <a:pPr indent="0" lvl="0" marL="0" rtl="0" algn="ctr">
              <a:spcBef>
                <a:spcPts val="0"/>
              </a:spcBef>
              <a:spcAft>
                <a:spcPts val="0"/>
              </a:spcAft>
              <a:buNone/>
            </a:pPr>
            <a:r>
              <a:rPr lang="en">
                <a:latin typeface="Arial"/>
                <a:ea typeface="Arial"/>
                <a:cs typeface="Arial"/>
                <a:sym typeface="Arial"/>
              </a:rPr>
              <a:t>During the </a:t>
            </a:r>
            <a:endParaRPr>
              <a:latin typeface="Arial"/>
              <a:ea typeface="Arial"/>
              <a:cs typeface="Arial"/>
              <a:sym typeface="Arial"/>
            </a:endParaRPr>
          </a:p>
          <a:p>
            <a:pPr indent="0" lvl="0" marL="0" rtl="0" algn="ctr">
              <a:spcBef>
                <a:spcPts val="0"/>
              </a:spcBef>
              <a:spcAft>
                <a:spcPts val="0"/>
              </a:spcAft>
              <a:buNone/>
            </a:pPr>
            <a:r>
              <a:rPr lang="en">
                <a:latin typeface="Arial"/>
                <a:ea typeface="Arial"/>
                <a:cs typeface="Arial"/>
                <a:sym typeface="Arial"/>
              </a:rPr>
              <a:t>Event</a:t>
            </a:r>
            <a:endParaRPr>
              <a:latin typeface="Arial"/>
              <a:ea typeface="Arial"/>
              <a:cs typeface="Arial"/>
              <a:sym typeface="Arial"/>
            </a:endParaRPr>
          </a:p>
        </p:txBody>
      </p:sp>
      <p:sp>
        <p:nvSpPr>
          <p:cNvPr id="232" name="Google Shape;232;p31"/>
          <p:cNvSpPr txBox="1"/>
          <p:nvPr>
            <p:ph idx="1" type="body"/>
          </p:nvPr>
        </p:nvSpPr>
        <p:spPr>
          <a:xfrm>
            <a:off x="3090625" y="575500"/>
            <a:ext cx="5596200" cy="3981000"/>
          </a:xfrm>
          <a:prstGeom prst="rect">
            <a:avLst/>
          </a:prstGeom>
        </p:spPr>
        <p:txBody>
          <a:bodyPr anchorCtr="0" anchor="t" bIns="91425" lIns="91425" spcFirstLastPara="1" rIns="91425" wrap="square" tIns="91425">
            <a:noAutofit/>
          </a:bodyPr>
          <a:lstStyle/>
          <a:p>
            <a:pPr indent="-330200" lvl="0" marL="457200" rtl="0" algn="l">
              <a:spcBef>
                <a:spcPts val="600"/>
              </a:spcBef>
              <a:spcAft>
                <a:spcPts val="0"/>
              </a:spcAft>
              <a:buSzPts val="1600"/>
              <a:buFont typeface="Arial"/>
              <a:buChar char="▪"/>
            </a:pPr>
            <a:r>
              <a:rPr lang="en" sz="1600">
                <a:latin typeface="Arial"/>
                <a:ea typeface="Arial"/>
                <a:cs typeface="Arial"/>
                <a:sym typeface="Arial"/>
              </a:rPr>
              <a:t>FULLY Digital On Stage Setup with 15m LED displays</a:t>
            </a:r>
            <a:endParaRPr sz="1600">
              <a:latin typeface="Arial"/>
              <a:ea typeface="Arial"/>
              <a:cs typeface="Arial"/>
              <a:sym typeface="Arial"/>
            </a:endParaRPr>
          </a:p>
          <a:p>
            <a:pPr indent="-330200" lvl="0" marL="457200" rtl="0" algn="l">
              <a:spcBef>
                <a:spcPts val="0"/>
              </a:spcBef>
              <a:spcAft>
                <a:spcPts val="0"/>
              </a:spcAft>
              <a:buSzPts val="1600"/>
              <a:buFont typeface="Arial"/>
              <a:buChar char="▪"/>
            </a:pPr>
            <a:r>
              <a:rPr lang="en" sz="1600">
                <a:latin typeface="Arial"/>
                <a:ea typeface="Arial"/>
                <a:cs typeface="Arial"/>
                <a:sym typeface="Arial"/>
              </a:rPr>
              <a:t>Banners in Stadium</a:t>
            </a:r>
            <a:endParaRPr sz="1600">
              <a:latin typeface="Arial"/>
              <a:ea typeface="Arial"/>
              <a:cs typeface="Arial"/>
              <a:sym typeface="Arial"/>
            </a:endParaRPr>
          </a:p>
          <a:p>
            <a:pPr indent="-330200" lvl="0" marL="457200" rtl="0" algn="l">
              <a:spcBef>
                <a:spcPts val="0"/>
              </a:spcBef>
              <a:spcAft>
                <a:spcPts val="0"/>
              </a:spcAft>
              <a:buSzPts val="1600"/>
              <a:buFont typeface="Arial"/>
              <a:buChar char="▪"/>
            </a:pPr>
            <a:r>
              <a:rPr lang="en" sz="1600">
                <a:latin typeface="Arial"/>
                <a:ea typeface="Arial"/>
                <a:cs typeface="Arial"/>
                <a:sym typeface="Arial"/>
              </a:rPr>
              <a:t>Sponsors branded giveaways </a:t>
            </a:r>
            <a:endParaRPr sz="1600">
              <a:latin typeface="Arial"/>
              <a:ea typeface="Arial"/>
              <a:cs typeface="Arial"/>
              <a:sym typeface="Arial"/>
            </a:endParaRPr>
          </a:p>
          <a:p>
            <a:pPr indent="-330200" lvl="0" marL="457200" rtl="0" algn="l">
              <a:spcBef>
                <a:spcPts val="0"/>
              </a:spcBef>
              <a:spcAft>
                <a:spcPts val="0"/>
              </a:spcAft>
              <a:buSzPts val="1600"/>
              <a:buFont typeface="Arial"/>
              <a:buChar char="▪"/>
            </a:pPr>
            <a:r>
              <a:rPr lang="en" sz="1600">
                <a:latin typeface="Arial"/>
                <a:ea typeface="Arial"/>
                <a:cs typeface="Arial"/>
                <a:sym typeface="Arial"/>
              </a:rPr>
              <a:t>Storytelling Powered by (a Sponsor)</a:t>
            </a:r>
            <a:endParaRPr sz="1600">
              <a:latin typeface="Arial"/>
              <a:ea typeface="Arial"/>
              <a:cs typeface="Arial"/>
              <a:sym typeface="Arial"/>
            </a:endParaRPr>
          </a:p>
          <a:p>
            <a:pPr indent="-330200" lvl="0" marL="457200" rtl="0" algn="l">
              <a:spcBef>
                <a:spcPts val="0"/>
              </a:spcBef>
              <a:spcAft>
                <a:spcPts val="0"/>
              </a:spcAft>
              <a:buSzPts val="1600"/>
              <a:buFont typeface="Arial"/>
              <a:buChar char="▪"/>
            </a:pPr>
            <a:r>
              <a:rPr lang="en" sz="1600">
                <a:latin typeface="Arial"/>
                <a:ea typeface="Arial"/>
                <a:cs typeface="Arial"/>
                <a:sym typeface="Arial"/>
              </a:rPr>
              <a:t>Parts of the Event to be named on Gold Sponsors brand</a:t>
            </a:r>
            <a:endParaRPr sz="1600">
              <a:latin typeface="Arial"/>
              <a:ea typeface="Arial"/>
              <a:cs typeface="Arial"/>
              <a:sym typeface="Arial"/>
            </a:endParaRPr>
          </a:p>
          <a:p>
            <a:pPr indent="-330200" lvl="0" marL="457200" rtl="0" algn="l">
              <a:spcBef>
                <a:spcPts val="0"/>
              </a:spcBef>
              <a:spcAft>
                <a:spcPts val="0"/>
              </a:spcAft>
              <a:buSzPts val="1600"/>
              <a:buFont typeface="Arial"/>
              <a:buChar char="▪"/>
            </a:pPr>
            <a:r>
              <a:rPr lang="en" sz="1600">
                <a:latin typeface="Arial"/>
                <a:ea typeface="Arial"/>
                <a:cs typeface="Arial"/>
                <a:sym typeface="Arial"/>
              </a:rPr>
              <a:t>Branding on flags outside of the Stadium</a:t>
            </a:r>
            <a:endParaRPr sz="1600">
              <a:latin typeface="Arial"/>
              <a:ea typeface="Arial"/>
              <a:cs typeface="Arial"/>
              <a:sym typeface="Arial"/>
            </a:endParaRPr>
          </a:p>
          <a:p>
            <a:pPr indent="-330200" lvl="0" marL="457200" rtl="0" algn="l">
              <a:spcBef>
                <a:spcPts val="0"/>
              </a:spcBef>
              <a:spcAft>
                <a:spcPts val="0"/>
              </a:spcAft>
              <a:buSzPts val="1600"/>
              <a:buFont typeface="Arial"/>
              <a:buChar char="▪"/>
            </a:pPr>
            <a:r>
              <a:rPr lang="en" sz="1600">
                <a:latin typeface="Arial"/>
                <a:ea typeface="Arial"/>
                <a:cs typeface="Arial"/>
                <a:sym typeface="Arial"/>
              </a:rPr>
              <a:t>Branding on Photo Banner</a:t>
            </a:r>
            <a:endParaRPr sz="1600">
              <a:latin typeface="Arial"/>
              <a:ea typeface="Arial"/>
              <a:cs typeface="Arial"/>
              <a:sym typeface="Arial"/>
            </a:endParaRPr>
          </a:p>
          <a:p>
            <a:pPr indent="-330200" lvl="0" marL="457200" rtl="0" algn="l">
              <a:spcBef>
                <a:spcPts val="0"/>
              </a:spcBef>
              <a:spcAft>
                <a:spcPts val="0"/>
              </a:spcAft>
              <a:buSzPts val="1600"/>
              <a:buFont typeface="Arial"/>
              <a:buChar char="▪"/>
            </a:pPr>
            <a:r>
              <a:rPr lang="en" sz="1600">
                <a:latin typeface="Arial"/>
                <a:ea typeface="Arial"/>
                <a:cs typeface="Arial"/>
                <a:sym typeface="Arial"/>
              </a:rPr>
              <a:t>Branding on the Entrance</a:t>
            </a:r>
            <a:endParaRPr sz="1600">
              <a:latin typeface="Arial"/>
              <a:ea typeface="Arial"/>
              <a:cs typeface="Arial"/>
              <a:sym typeface="Arial"/>
            </a:endParaRPr>
          </a:p>
          <a:p>
            <a:pPr indent="-330200" lvl="0" marL="457200" rtl="0" algn="l">
              <a:spcBef>
                <a:spcPts val="0"/>
              </a:spcBef>
              <a:spcAft>
                <a:spcPts val="0"/>
              </a:spcAft>
              <a:buSzPts val="1600"/>
              <a:buFont typeface="Arial"/>
              <a:buChar char="▪"/>
            </a:pPr>
            <a:r>
              <a:rPr lang="en" sz="1600">
                <a:latin typeface="Arial"/>
                <a:ea typeface="Arial"/>
                <a:cs typeface="Arial"/>
                <a:sym typeface="Arial"/>
              </a:rPr>
              <a:t>Special Mention in Nectarios Welcoming &amp; Conclusion Speech for Gold &amp; Platinum Sponsors</a:t>
            </a:r>
            <a:endParaRPr sz="1600">
              <a:latin typeface="Arial"/>
              <a:ea typeface="Arial"/>
              <a:cs typeface="Arial"/>
              <a:sym typeface="Arial"/>
            </a:endParaRPr>
          </a:p>
          <a:p>
            <a:pPr indent="-330200" lvl="0" marL="457200" rtl="0" algn="l">
              <a:spcBef>
                <a:spcPts val="0"/>
              </a:spcBef>
              <a:spcAft>
                <a:spcPts val="0"/>
              </a:spcAft>
              <a:buSzPts val="1600"/>
              <a:buFont typeface="Arial"/>
              <a:buChar char="▪"/>
            </a:pPr>
            <a:r>
              <a:rPr lang="en" sz="1600">
                <a:latin typeface="Arial"/>
                <a:ea typeface="Arial"/>
                <a:cs typeface="Arial"/>
                <a:sym typeface="Arial"/>
              </a:rPr>
              <a:t>Live Streaming PopUp Banners/Windows</a:t>
            </a:r>
            <a:endParaRPr sz="1600">
              <a:latin typeface="Arial"/>
              <a:ea typeface="Arial"/>
              <a:cs typeface="Arial"/>
              <a:sym typeface="Arial"/>
            </a:endParaRPr>
          </a:p>
          <a:p>
            <a:pPr indent="-330200" lvl="0" marL="457200" rtl="0" algn="l">
              <a:spcBef>
                <a:spcPts val="0"/>
              </a:spcBef>
              <a:spcAft>
                <a:spcPts val="0"/>
              </a:spcAft>
              <a:buSzPts val="1600"/>
              <a:buFont typeface="Arial"/>
              <a:buChar char="▪"/>
            </a:pPr>
            <a:r>
              <a:rPr lang="en" sz="1600">
                <a:latin typeface="Arial"/>
                <a:ea typeface="Arial"/>
                <a:cs typeface="Arial"/>
                <a:sym typeface="Arial"/>
              </a:rPr>
              <a:t>Live Streaming Official Sponsor Powered By -</a:t>
            </a:r>
            <a:endParaRPr sz="1600">
              <a:latin typeface="Arial"/>
              <a:ea typeface="Arial"/>
              <a:cs typeface="Arial"/>
              <a:sym typeface="Arial"/>
            </a:endParaRPr>
          </a:p>
          <a:p>
            <a:pPr indent="0" lvl="0" marL="0" rtl="0" algn="l">
              <a:spcBef>
                <a:spcPts val="600"/>
              </a:spcBef>
              <a:spcAft>
                <a:spcPts val="0"/>
              </a:spcAft>
              <a:buNone/>
            </a:pPr>
            <a:r>
              <a:t/>
            </a:r>
            <a:endParaRPr/>
          </a:p>
        </p:txBody>
      </p:sp>
      <p:sp>
        <p:nvSpPr>
          <p:cNvPr id="233" name="Google Shape;233;p31"/>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34" name="Google Shape;234;p31"/>
          <p:cNvPicPr preferRelativeResize="0"/>
          <p:nvPr/>
        </p:nvPicPr>
        <p:blipFill>
          <a:blip r:embed="rId3">
            <a:alphaModFix/>
          </a:blip>
          <a:stretch>
            <a:fillRect/>
          </a:stretch>
        </p:blipFill>
        <p:spPr>
          <a:xfrm>
            <a:off x="123151" y="2892800"/>
            <a:ext cx="1577675" cy="217504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pic>
        <p:nvPicPr>
          <p:cNvPr id="239" name="Google Shape;239;p32"/>
          <p:cNvPicPr preferRelativeResize="0"/>
          <p:nvPr/>
        </p:nvPicPr>
        <p:blipFill rotWithShape="1">
          <a:blip r:embed="rId3">
            <a:alphaModFix/>
          </a:blip>
          <a:srcRect b="0" l="0" r="0" t="0"/>
          <a:stretch/>
        </p:blipFill>
        <p:spPr>
          <a:xfrm>
            <a:off x="446007" y="250882"/>
            <a:ext cx="8251984" cy="464174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33"/>
          <p:cNvSpPr txBox="1"/>
          <p:nvPr>
            <p:ph type="title"/>
          </p:nvPr>
        </p:nvSpPr>
        <p:spPr>
          <a:xfrm>
            <a:off x="234450" y="575500"/>
            <a:ext cx="2046300" cy="3981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latin typeface="Arial"/>
              <a:ea typeface="Arial"/>
              <a:cs typeface="Arial"/>
              <a:sym typeface="Arial"/>
            </a:endParaRPr>
          </a:p>
          <a:p>
            <a:pPr indent="0" lvl="0" marL="0" rtl="0" algn="ctr">
              <a:spcBef>
                <a:spcPts val="0"/>
              </a:spcBef>
              <a:spcAft>
                <a:spcPts val="0"/>
              </a:spcAft>
              <a:buNone/>
            </a:pPr>
            <a:r>
              <a:t/>
            </a:r>
            <a:endParaRPr>
              <a:latin typeface="Arial"/>
              <a:ea typeface="Arial"/>
              <a:cs typeface="Arial"/>
              <a:sym typeface="Arial"/>
            </a:endParaRPr>
          </a:p>
          <a:p>
            <a:pPr indent="0" lvl="0" marL="0" rtl="0" algn="ctr">
              <a:spcBef>
                <a:spcPts val="0"/>
              </a:spcBef>
              <a:spcAft>
                <a:spcPts val="0"/>
              </a:spcAft>
              <a:buNone/>
            </a:pPr>
            <a:r>
              <a:rPr lang="en">
                <a:latin typeface="Arial"/>
                <a:ea typeface="Arial"/>
                <a:cs typeface="Arial"/>
                <a:sym typeface="Arial"/>
              </a:rPr>
              <a:t>After the</a:t>
            </a:r>
            <a:endParaRPr>
              <a:latin typeface="Arial"/>
              <a:ea typeface="Arial"/>
              <a:cs typeface="Arial"/>
              <a:sym typeface="Arial"/>
            </a:endParaRPr>
          </a:p>
          <a:p>
            <a:pPr indent="0" lvl="0" marL="0" rtl="0" algn="ctr">
              <a:spcBef>
                <a:spcPts val="0"/>
              </a:spcBef>
              <a:spcAft>
                <a:spcPts val="0"/>
              </a:spcAft>
              <a:buNone/>
            </a:pPr>
            <a:r>
              <a:rPr lang="en">
                <a:latin typeface="Arial"/>
                <a:ea typeface="Arial"/>
                <a:cs typeface="Arial"/>
                <a:sym typeface="Arial"/>
              </a:rPr>
              <a:t>Event</a:t>
            </a:r>
            <a:endParaRPr>
              <a:latin typeface="Arial"/>
              <a:ea typeface="Arial"/>
              <a:cs typeface="Arial"/>
              <a:sym typeface="Arial"/>
            </a:endParaRPr>
          </a:p>
        </p:txBody>
      </p:sp>
      <p:sp>
        <p:nvSpPr>
          <p:cNvPr id="245" name="Google Shape;245;p33"/>
          <p:cNvSpPr txBox="1"/>
          <p:nvPr>
            <p:ph idx="1" type="body"/>
          </p:nvPr>
        </p:nvSpPr>
        <p:spPr>
          <a:xfrm>
            <a:off x="3090625" y="575500"/>
            <a:ext cx="5596200" cy="3981000"/>
          </a:xfrm>
          <a:prstGeom prst="rect">
            <a:avLst/>
          </a:prstGeom>
        </p:spPr>
        <p:txBody>
          <a:bodyPr anchorCtr="0" anchor="t" bIns="91425" lIns="91425" spcFirstLastPara="1" rIns="91425" wrap="square" tIns="91425">
            <a:noAutofit/>
          </a:bodyPr>
          <a:lstStyle/>
          <a:p>
            <a:pPr indent="-368300" lvl="0" marL="457200" rtl="0" algn="l">
              <a:spcBef>
                <a:spcPts val="600"/>
              </a:spcBef>
              <a:spcAft>
                <a:spcPts val="0"/>
              </a:spcAft>
              <a:buSzPts val="2200"/>
              <a:buFont typeface="Arial"/>
              <a:buChar char="▪"/>
            </a:pPr>
            <a:r>
              <a:rPr lang="en" sz="2200">
                <a:latin typeface="Arial"/>
                <a:ea typeface="Arial"/>
                <a:cs typeface="Arial"/>
                <a:sym typeface="Arial"/>
              </a:rPr>
              <a:t>Post Event Videos in TV Channels news (TV Coverage?)</a:t>
            </a:r>
            <a:endParaRPr sz="2200">
              <a:latin typeface="Arial"/>
              <a:ea typeface="Arial"/>
              <a:cs typeface="Arial"/>
              <a:sym typeface="Arial"/>
            </a:endParaRPr>
          </a:p>
          <a:p>
            <a:pPr indent="-368300" lvl="0" marL="457200" rtl="0" algn="l">
              <a:spcBef>
                <a:spcPts val="0"/>
              </a:spcBef>
              <a:spcAft>
                <a:spcPts val="0"/>
              </a:spcAft>
              <a:buSzPts val="2200"/>
              <a:buFont typeface="Arial"/>
              <a:buChar char="▪"/>
            </a:pPr>
            <a:r>
              <a:rPr lang="en" sz="2200">
                <a:latin typeface="Arial"/>
                <a:ea typeface="Arial"/>
                <a:cs typeface="Arial"/>
                <a:sym typeface="Arial"/>
              </a:rPr>
              <a:t>Post Event Video on Social Media of CSO, GDA Sports LTD, Nectarios Alexandrou</a:t>
            </a:r>
            <a:endParaRPr sz="2200">
              <a:latin typeface="Arial"/>
              <a:ea typeface="Arial"/>
              <a:cs typeface="Arial"/>
              <a:sym typeface="Arial"/>
            </a:endParaRPr>
          </a:p>
          <a:p>
            <a:pPr indent="-368300" lvl="0" marL="457200" rtl="0" algn="l">
              <a:spcBef>
                <a:spcPts val="0"/>
              </a:spcBef>
              <a:spcAft>
                <a:spcPts val="0"/>
              </a:spcAft>
              <a:buSzPts val="2200"/>
              <a:buFont typeface="Arial"/>
              <a:buChar char="▪"/>
            </a:pPr>
            <a:r>
              <a:rPr lang="en" sz="2200">
                <a:latin typeface="Arial"/>
                <a:ea typeface="Arial"/>
                <a:cs typeface="Arial"/>
                <a:sym typeface="Arial"/>
              </a:rPr>
              <a:t>Event to be sold separately online (1st Day) with branding online on sales </a:t>
            </a:r>
            <a:r>
              <a:rPr lang="en" sz="2200">
                <a:latin typeface="Arial"/>
                <a:ea typeface="Arial"/>
                <a:cs typeface="Arial"/>
                <a:sym typeface="Arial"/>
              </a:rPr>
              <a:t>advertisements</a:t>
            </a:r>
            <a:r>
              <a:rPr lang="en" sz="2200">
                <a:latin typeface="Arial"/>
                <a:ea typeface="Arial"/>
                <a:cs typeface="Arial"/>
                <a:sym typeface="Arial"/>
              </a:rPr>
              <a:t> and during playback</a:t>
            </a:r>
            <a:endParaRPr sz="2200">
              <a:latin typeface="Arial"/>
              <a:ea typeface="Arial"/>
              <a:cs typeface="Arial"/>
              <a:sym typeface="Arial"/>
            </a:endParaRPr>
          </a:p>
          <a:p>
            <a:pPr indent="-368300" lvl="0" marL="457200" rtl="0" algn="l">
              <a:spcBef>
                <a:spcPts val="0"/>
              </a:spcBef>
              <a:spcAft>
                <a:spcPts val="0"/>
              </a:spcAft>
              <a:buSzPts val="2200"/>
              <a:buFont typeface="Arial"/>
              <a:buChar char="▪"/>
            </a:pPr>
            <a:r>
              <a:rPr lang="en" sz="2200">
                <a:latin typeface="Arial"/>
                <a:ea typeface="Arial"/>
                <a:cs typeface="Arial"/>
                <a:sym typeface="Arial"/>
              </a:rPr>
              <a:t>Nec Podcast Powered by (a Sponsor)</a:t>
            </a:r>
            <a:endParaRPr sz="2200">
              <a:latin typeface="Arial"/>
              <a:ea typeface="Arial"/>
              <a:cs typeface="Arial"/>
              <a:sym typeface="Arial"/>
            </a:endParaRPr>
          </a:p>
        </p:txBody>
      </p:sp>
      <p:sp>
        <p:nvSpPr>
          <p:cNvPr id="246" name="Google Shape;246;p33"/>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47" name="Google Shape;247;p33"/>
          <p:cNvPicPr preferRelativeResize="0"/>
          <p:nvPr/>
        </p:nvPicPr>
        <p:blipFill>
          <a:blip r:embed="rId3">
            <a:alphaModFix/>
          </a:blip>
          <a:stretch>
            <a:fillRect/>
          </a:stretch>
        </p:blipFill>
        <p:spPr>
          <a:xfrm>
            <a:off x="123151" y="2892800"/>
            <a:ext cx="1577675" cy="217504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pic>
        <p:nvPicPr>
          <p:cNvPr id="99" name="Google Shape;99;p16"/>
          <p:cNvPicPr preferRelativeResize="0"/>
          <p:nvPr/>
        </p:nvPicPr>
        <p:blipFill>
          <a:blip r:embed="rId3">
            <a:alphaModFix/>
          </a:blip>
          <a:stretch>
            <a:fillRect/>
          </a:stretch>
        </p:blipFill>
        <p:spPr>
          <a:xfrm>
            <a:off x="5767400" y="383450"/>
            <a:ext cx="2410825" cy="3817574"/>
          </a:xfrm>
          <a:prstGeom prst="rect">
            <a:avLst/>
          </a:prstGeom>
          <a:noFill/>
          <a:ln>
            <a:noFill/>
          </a:ln>
        </p:spPr>
      </p:pic>
      <p:pic>
        <p:nvPicPr>
          <p:cNvPr id="100" name="Google Shape;100;p16"/>
          <p:cNvPicPr preferRelativeResize="0"/>
          <p:nvPr/>
        </p:nvPicPr>
        <p:blipFill>
          <a:blip r:embed="rId4">
            <a:alphaModFix/>
          </a:blip>
          <a:stretch>
            <a:fillRect/>
          </a:stretch>
        </p:blipFill>
        <p:spPr>
          <a:xfrm>
            <a:off x="475150" y="510350"/>
            <a:ext cx="3471199" cy="3563750"/>
          </a:xfrm>
          <a:prstGeom prst="rect">
            <a:avLst/>
          </a:prstGeom>
          <a:noFill/>
          <a:ln>
            <a:noFill/>
          </a:ln>
        </p:spPr>
      </p:pic>
      <p:sp>
        <p:nvSpPr>
          <p:cNvPr id="101" name="Google Shape;101;p16"/>
          <p:cNvSpPr txBox="1"/>
          <p:nvPr/>
        </p:nvSpPr>
        <p:spPr>
          <a:xfrm>
            <a:off x="630075" y="4320550"/>
            <a:ext cx="26103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latin typeface="Nunito Sans"/>
                <a:ea typeface="Nunito Sans"/>
                <a:cs typeface="Nunito Sans"/>
                <a:sym typeface="Nunito Sans"/>
              </a:rPr>
              <a:t>Organizers</a:t>
            </a:r>
            <a:endParaRPr b="1" sz="1600">
              <a:latin typeface="Nunito Sans"/>
              <a:ea typeface="Nunito Sans"/>
              <a:cs typeface="Nunito Sans"/>
              <a:sym typeface="Nunito Sans"/>
            </a:endParaRPr>
          </a:p>
        </p:txBody>
      </p:sp>
      <p:sp>
        <p:nvSpPr>
          <p:cNvPr id="102" name="Google Shape;102;p16"/>
          <p:cNvSpPr txBox="1"/>
          <p:nvPr/>
        </p:nvSpPr>
        <p:spPr>
          <a:xfrm>
            <a:off x="4948725" y="4447250"/>
            <a:ext cx="26103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chemeClr val="lt1"/>
                </a:solidFill>
                <a:latin typeface="Nunito Sans"/>
                <a:ea typeface="Nunito Sans"/>
                <a:cs typeface="Nunito Sans"/>
                <a:sym typeface="Nunito Sans"/>
              </a:rPr>
              <a:t>Co-organizers</a:t>
            </a:r>
            <a:endParaRPr b="1" sz="1600">
              <a:solidFill>
                <a:schemeClr val="lt1"/>
              </a:solidFill>
              <a:latin typeface="Nunito Sans"/>
              <a:ea typeface="Nunito Sans"/>
              <a:cs typeface="Nunito Sans"/>
              <a:sym typeface="Nunito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251" name="Shape 251"/>
        <p:cNvGrpSpPr/>
        <p:nvPr/>
      </p:nvGrpSpPr>
      <p:grpSpPr>
        <a:xfrm>
          <a:off x="0" y="0"/>
          <a:ext cx="0" cy="0"/>
          <a:chOff x="0" y="0"/>
          <a:chExt cx="0" cy="0"/>
        </a:xfrm>
      </p:grpSpPr>
      <p:sp>
        <p:nvSpPr>
          <p:cNvPr id="252" name="Google Shape;252;p34"/>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53" name="Google Shape;253;p34"/>
          <p:cNvSpPr txBox="1"/>
          <p:nvPr>
            <p:ph idx="4294967295" type="ctrTitle"/>
          </p:nvPr>
        </p:nvSpPr>
        <p:spPr>
          <a:xfrm>
            <a:off x="685800" y="1117442"/>
            <a:ext cx="7772400" cy="1159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7200">
                <a:latin typeface="Arial"/>
                <a:ea typeface="Arial"/>
                <a:cs typeface="Arial"/>
                <a:sym typeface="Arial"/>
              </a:rPr>
              <a:t>Sponsorship</a:t>
            </a:r>
            <a:endParaRPr b="1" sz="7200">
              <a:latin typeface="Arial"/>
              <a:ea typeface="Arial"/>
              <a:cs typeface="Arial"/>
              <a:sym typeface="Arial"/>
            </a:endParaRPr>
          </a:p>
          <a:p>
            <a:pPr indent="0" lvl="0" marL="0" rtl="0" algn="ctr">
              <a:spcBef>
                <a:spcPts val="0"/>
              </a:spcBef>
              <a:spcAft>
                <a:spcPts val="0"/>
              </a:spcAft>
              <a:buNone/>
            </a:pPr>
            <a:r>
              <a:rPr b="1" lang="en" sz="7200">
                <a:latin typeface="Arial"/>
                <a:ea typeface="Arial"/>
                <a:cs typeface="Arial"/>
                <a:sym typeface="Arial"/>
              </a:rPr>
              <a:t>Packages</a:t>
            </a:r>
            <a:endParaRPr b="1" sz="7200">
              <a:latin typeface="Arial"/>
              <a:ea typeface="Arial"/>
              <a:cs typeface="Arial"/>
              <a:sym typeface="Arial"/>
            </a:endParaRPr>
          </a:p>
        </p:txBody>
      </p:sp>
      <p:pic>
        <p:nvPicPr>
          <p:cNvPr id="254" name="Google Shape;254;p34"/>
          <p:cNvPicPr preferRelativeResize="0"/>
          <p:nvPr/>
        </p:nvPicPr>
        <p:blipFill>
          <a:blip r:embed="rId3">
            <a:alphaModFix amt="94000"/>
          </a:blip>
          <a:stretch>
            <a:fillRect/>
          </a:stretch>
        </p:blipFill>
        <p:spPr>
          <a:xfrm>
            <a:off x="169350" y="2713225"/>
            <a:ext cx="1670925" cy="23036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35"/>
          <p:cNvSpPr txBox="1"/>
          <p:nvPr>
            <p:ph type="title"/>
          </p:nvPr>
        </p:nvSpPr>
        <p:spPr>
          <a:xfrm>
            <a:off x="160708" y="768847"/>
            <a:ext cx="2046300" cy="3981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b="1" u="sng">
              <a:latin typeface="Arial"/>
              <a:ea typeface="Arial"/>
              <a:cs typeface="Arial"/>
              <a:sym typeface="Arial"/>
            </a:endParaRPr>
          </a:p>
          <a:p>
            <a:pPr indent="0" lvl="0" marL="0" rtl="0" algn="ctr">
              <a:spcBef>
                <a:spcPts val="0"/>
              </a:spcBef>
              <a:spcAft>
                <a:spcPts val="0"/>
              </a:spcAft>
              <a:buNone/>
            </a:pPr>
            <a:r>
              <a:t/>
            </a:r>
            <a:endParaRPr b="1">
              <a:latin typeface="Arial"/>
              <a:ea typeface="Arial"/>
              <a:cs typeface="Arial"/>
              <a:sym typeface="Arial"/>
            </a:endParaRPr>
          </a:p>
          <a:p>
            <a:pPr indent="0" lvl="0" marL="0" rtl="0" algn="ctr">
              <a:spcBef>
                <a:spcPts val="0"/>
              </a:spcBef>
              <a:spcAft>
                <a:spcPts val="0"/>
              </a:spcAft>
              <a:buNone/>
            </a:pPr>
            <a:r>
              <a:rPr lang="en">
                <a:latin typeface="Arial"/>
                <a:ea typeface="Arial"/>
                <a:cs typeface="Arial"/>
                <a:sym typeface="Arial"/>
              </a:rPr>
              <a:t>Sponsorship Packages</a:t>
            </a:r>
            <a:endParaRPr>
              <a:latin typeface="Arial"/>
              <a:ea typeface="Arial"/>
              <a:cs typeface="Arial"/>
              <a:sym typeface="Arial"/>
            </a:endParaRPr>
          </a:p>
        </p:txBody>
      </p:sp>
      <p:sp>
        <p:nvSpPr>
          <p:cNvPr id="260" name="Google Shape;260;p35"/>
          <p:cNvSpPr txBox="1"/>
          <p:nvPr>
            <p:ph idx="1" type="body"/>
          </p:nvPr>
        </p:nvSpPr>
        <p:spPr>
          <a:xfrm>
            <a:off x="3077750" y="1064125"/>
            <a:ext cx="5596200" cy="3981000"/>
          </a:xfrm>
          <a:prstGeom prst="rect">
            <a:avLst/>
          </a:prstGeom>
        </p:spPr>
        <p:txBody>
          <a:bodyPr anchorCtr="0" anchor="t" bIns="91425" lIns="91425" spcFirstLastPara="1" rIns="91425" wrap="square" tIns="91425">
            <a:noAutofit/>
          </a:bodyPr>
          <a:lstStyle/>
          <a:p>
            <a:pPr indent="-400050" lvl="0" marL="457200" rtl="0" algn="l">
              <a:spcBef>
                <a:spcPts val="600"/>
              </a:spcBef>
              <a:spcAft>
                <a:spcPts val="0"/>
              </a:spcAft>
              <a:buSzPts val="2700"/>
              <a:buFont typeface="Arial"/>
              <a:buChar char="▪"/>
            </a:pPr>
            <a:r>
              <a:rPr lang="en" sz="2700">
                <a:latin typeface="Arial"/>
                <a:ea typeface="Arial"/>
                <a:cs typeface="Arial"/>
                <a:sym typeface="Arial"/>
              </a:rPr>
              <a:t>Platinum Sponsor</a:t>
            </a:r>
            <a:r>
              <a:rPr lang="en" sz="2700">
                <a:latin typeface="Arial"/>
                <a:ea typeface="Arial"/>
                <a:cs typeface="Arial"/>
                <a:sym typeface="Arial"/>
              </a:rPr>
              <a:t>   € 10 000</a:t>
            </a:r>
            <a:endParaRPr sz="2700">
              <a:latin typeface="Arial"/>
              <a:ea typeface="Arial"/>
              <a:cs typeface="Arial"/>
              <a:sym typeface="Arial"/>
            </a:endParaRPr>
          </a:p>
          <a:p>
            <a:pPr indent="-400050" lvl="0" marL="457200" rtl="0" algn="l">
              <a:spcBef>
                <a:spcPts val="0"/>
              </a:spcBef>
              <a:spcAft>
                <a:spcPts val="0"/>
              </a:spcAft>
              <a:buClr>
                <a:srgbClr val="FFA400"/>
              </a:buClr>
              <a:buSzPts val="2700"/>
              <a:buFont typeface="Arial"/>
              <a:buChar char="▪"/>
            </a:pPr>
            <a:r>
              <a:rPr lang="en" sz="2700">
                <a:solidFill>
                  <a:srgbClr val="FFA400"/>
                </a:solidFill>
                <a:latin typeface="Arial"/>
                <a:ea typeface="Arial"/>
                <a:cs typeface="Arial"/>
                <a:sym typeface="Arial"/>
              </a:rPr>
              <a:t>Gold Sponsor </a:t>
            </a:r>
            <a:r>
              <a:rPr lang="en" sz="2700">
                <a:solidFill>
                  <a:srgbClr val="FFA400"/>
                </a:solidFill>
                <a:latin typeface="Arial"/>
                <a:ea typeface="Arial"/>
                <a:cs typeface="Arial"/>
                <a:sym typeface="Arial"/>
              </a:rPr>
              <a:t>         € 5000</a:t>
            </a:r>
            <a:endParaRPr sz="2700">
              <a:solidFill>
                <a:srgbClr val="FFA400"/>
              </a:solidFill>
              <a:latin typeface="Arial"/>
              <a:ea typeface="Arial"/>
              <a:cs typeface="Arial"/>
              <a:sym typeface="Arial"/>
            </a:endParaRPr>
          </a:p>
          <a:p>
            <a:pPr indent="-400050" lvl="0" marL="457200" rtl="0" algn="l">
              <a:spcBef>
                <a:spcPts val="0"/>
              </a:spcBef>
              <a:spcAft>
                <a:spcPts val="0"/>
              </a:spcAft>
              <a:buClr>
                <a:srgbClr val="B7B7B7"/>
              </a:buClr>
              <a:buSzPts val="2700"/>
              <a:buFont typeface="Arial"/>
              <a:buChar char="▪"/>
            </a:pPr>
            <a:r>
              <a:rPr lang="en" sz="2700">
                <a:solidFill>
                  <a:srgbClr val="B7B7B7"/>
                </a:solidFill>
                <a:latin typeface="Arial"/>
                <a:ea typeface="Arial"/>
                <a:cs typeface="Arial"/>
                <a:sym typeface="Arial"/>
              </a:rPr>
              <a:t>Silver Sponsor         € 1500</a:t>
            </a:r>
            <a:endParaRPr sz="2700">
              <a:solidFill>
                <a:srgbClr val="BF9000"/>
              </a:solidFill>
              <a:latin typeface="Arial"/>
              <a:ea typeface="Arial"/>
              <a:cs typeface="Arial"/>
              <a:sym typeface="Arial"/>
            </a:endParaRPr>
          </a:p>
          <a:p>
            <a:pPr indent="0" lvl="0" marL="457200" rtl="0" algn="l">
              <a:spcBef>
                <a:spcPts val="600"/>
              </a:spcBef>
              <a:spcAft>
                <a:spcPts val="0"/>
              </a:spcAft>
              <a:buNone/>
            </a:pPr>
            <a:r>
              <a:t/>
            </a:r>
            <a:endParaRPr sz="2700">
              <a:solidFill>
                <a:srgbClr val="00BCD4"/>
              </a:solidFill>
              <a:latin typeface="Arial"/>
              <a:ea typeface="Arial"/>
              <a:cs typeface="Arial"/>
              <a:sym typeface="Arial"/>
            </a:endParaRPr>
          </a:p>
        </p:txBody>
      </p:sp>
      <p:sp>
        <p:nvSpPr>
          <p:cNvPr id="261" name="Google Shape;261;p35"/>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62" name="Google Shape;262;p35"/>
          <p:cNvPicPr preferRelativeResize="0"/>
          <p:nvPr/>
        </p:nvPicPr>
        <p:blipFill>
          <a:blip r:embed="rId3">
            <a:alphaModFix/>
          </a:blip>
          <a:stretch>
            <a:fillRect/>
          </a:stretch>
        </p:blipFill>
        <p:spPr>
          <a:xfrm>
            <a:off x="123151" y="2892800"/>
            <a:ext cx="1577675" cy="217504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36"/>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rgbClr val="CCCCCC"/>
                </a:solidFill>
              </a:rPr>
              <a:t>‹#›</a:t>
            </a:fld>
            <a:endParaRPr>
              <a:solidFill>
                <a:srgbClr val="CCCCCC"/>
              </a:solidFill>
            </a:endParaRPr>
          </a:p>
        </p:txBody>
      </p:sp>
      <p:sp>
        <p:nvSpPr>
          <p:cNvPr id="268" name="Google Shape;268;p36"/>
          <p:cNvSpPr txBox="1"/>
          <p:nvPr>
            <p:ph type="title"/>
          </p:nvPr>
        </p:nvSpPr>
        <p:spPr>
          <a:xfrm>
            <a:off x="234450" y="575500"/>
            <a:ext cx="2046300" cy="3981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latin typeface="Arial"/>
              <a:ea typeface="Arial"/>
              <a:cs typeface="Arial"/>
              <a:sym typeface="Arial"/>
            </a:endParaRPr>
          </a:p>
          <a:p>
            <a:pPr indent="0" lvl="0" marL="0" rtl="0" algn="ctr">
              <a:spcBef>
                <a:spcPts val="0"/>
              </a:spcBef>
              <a:spcAft>
                <a:spcPts val="0"/>
              </a:spcAft>
              <a:buNone/>
            </a:pPr>
            <a:r>
              <a:t/>
            </a:r>
            <a:endParaRPr>
              <a:latin typeface="Arial"/>
              <a:ea typeface="Arial"/>
              <a:cs typeface="Arial"/>
              <a:sym typeface="Arial"/>
            </a:endParaRPr>
          </a:p>
          <a:p>
            <a:pPr indent="0" lvl="0" marL="0" rtl="0" algn="ctr">
              <a:spcBef>
                <a:spcPts val="0"/>
              </a:spcBef>
              <a:spcAft>
                <a:spcPts val="0"/>
              </a:spcAft>
              <a:buNone/>
            </a:pPr>
            <a:r>
              <a:rPr lang="en">
                <a:latin typeface="Arial"/>
                <a:ea typeface="Arial"/>
                <a:cs typeface="Arial"/>
                <a:sym typeface="Arial"/>
              </a:rPr>
              <a:t>Platinum</a:t>
            </a:r>
            <a:endParaRPr>
              <a:latin typeface="Arial"/>
              <a:ea typeface="Arial"/>
              <a:cs typeface="Arial"/>
              <a:sym typeface="Arial"/>
            </a:endParaRPr>
          </a:p>
          <a:p>
            <a:pPr indent="0" lvl="0" marL="0" rtl="0" algn="ctr">
              <a:spcBef>
                <a:spcPts val="0"/>
              </a:spcBef>
              <a:spcAft>
                <a:spcPts val="0"/>
              </a:spcAft>
              <a:buNone/>
            </a:pPr>
            <a:r>
              <a:rPr lang="en">
                <a:latin typeface="Arial"/>
                <a:ea typeface="Arial"/>
                <a:cs typeface="Arial"/>
                <a:sym typeface="Arial"/>
              </a:rPr>
              <a:t>Package</a:t>
            </a:r>
            <a:endParaRPr>
              <a:latin typeface="Arial"/>
              <a:ea typeface="Arial"/>
              <a:cs typeface="Arial"/>
              <a:sym typeface="Arial"/>
            </a:endParaRPr>
          </a:p>
        </p:txBody>
      </p:sp>
      <p:sp>
        <p:nvSpPr>
          <p:cNvPr id="269" name="Google Shape;269;p36"/>
          <p:cNvSpPr txBox="1"/>
          <p:nvPr>
            <p:ph idx="1" type="body"/>
          </p:nvPr>
        </p:nvSpPr>
        <p:spPr>
          <a:xfrm>
            <a:off x="3090625" y="179626"/>
            <a:ext cx="5596200" cy="4764900"/>
          </a:xfrm>
          <a:prstGeom prst="rect">
            <a:avLst/>
          </a:prstGeom>
        </p:spPr>
        <p:txBody>
          <a:bodyPr anchorCtr="0" anchor="t" bIns="91425" lIns="91425" spcFirstLastPara="1" rIns="91425" wrap="square" tIns="91425">
            <a:noAutofit/>
          </a:bodyPr>
          <a:lstStyle/>
          <a:p>
            <a:pPr indent="-317500" lvl="0" marL="457200" rtl="0" algn="l">
              <a:spcBef>
                <a:spcPts val="600"/>
              </a:spcBef>
              <a:spcAft>
                <a:spcPts val="0"/>
              </a:spcAft>
              <a:buSzPts val="1400"/>
              <a:buFont typeface="Arial"/>
              <a:buAutoNum type="arabicPeriod"/>
            </a:pPr>
            <a:r>
              <a:rPr lang="en">
                <a:latin typeface="Arial"/>
                <a:ea typeface="Arial"/>
                <a:cs typeface="Arial"/>
                <a:sym typeface="Arial"/>
              </a:rPr>
              <a:t>EVENT NAME. The Event will take the name of the Brand. (E.g The [brand] presents the 1st MHSCY conference, or [brand] MHSCY conference)</a:t>
            </a:r>
            <a:endParaRPr>
              <a:latin typeface="Arial"/>
              <a:ea typeface="Arial"/>
              <a:cs typeface="Arial"/>
              <a:sym typeface="Arial"/>
            </a:endParaRPr>
          </a:p>
          <a:p>
            <a:pPr indent="-317500" lvl="0" marL="457200" rtl="0" algn="l">
              <a:spcBef>
                <a:spcPts val="0"/>
              </a:spcBef>
              <a:spcAft>
                <a:spcPts val="0"/>
              </a:spcAft>
              <a:buSzPts val="1400"/>
              <a:buFont typeface="Arial"/>
              <a:buAutoNum type="arabicPeriod"/>
            </a:pPr>
            <a:r>
              <a:rPr lang="en">
                <a:latin typeface="Arial"/>
                <a:ea typeface="Arial"/>
                <a:cs typeface="Arial"/>
                <a:sym typeface="Arial"/>
              </a:rPr>
              <a:t>Mentions in all presentations, visits, branding, flyers</a:t>
            </a:r>
            <a:endParaRPr>
              <a:latin typeface="Arial"/>
              <a:ea typeface="Arial"/>
              <a:cs typeface="Arial"/>
              <a:sym typeface="Arial"/>
            </a:endParaRPr>
          </a:p>
          <a:p>
            <a:pPr indent="-317500" lvl="0" marL="457200" rtl="0" algn="l">
              <a:spcBef>
                <a:spcPts val="0"/>
              </a:spcBef>
              <a:spcAft>
                <a:spcPts val="0"/>
              </a:spcAft>
              <a:buSzPts val="1400"/>
              <a:buFont typeface="Arial"/>
              <a:buAutoNum type="arabicPeriod"/>
            </a:pPr>
            <a:r>
              <a:rPr lang="en">
                <a:latin typeface="Arial"/>
                <a:ea typeface="Arial"/>
                <a:cs typeface="Arial"/>
                <a:sym typeface="Arial"/>
              </a:rPr>
              <a:t>30% Discount on Sponsorships of the next Event of GDA Sports under the same Program of Mental health in Sports Cyprus. </a:t>
            </a:r>
            <a:endParaRPr>
              <a:latin typeface="Arial"/>
              <a:ea typeface="Arial"/>
              <a:cs typeface="Arial"/>
              <a:sym typeface="Arial"/>
            </a:endParaRPr>
          </a:p>
          <a:p>
            <a:pPr indent="-317500" lvl="0" marL="457200" rtl="0" algn="l">
              <a:spcBef>
                <a:spcPts val="0"/>
              </a:spcBef>
              <a:spcAft>
                <a:spcPts val="0"/>
              </a:spcAft>
              <a:buSzPts val="1400"/>
              <a:buFont typeface="Arial"/>
              <a:buAutoNum type="arabicPeriod"/>
            </a:pPr>
            <a:r>
              <a:rPr lang="en">
                <a:latin typeface="Arial"/>
                <a:ea typeface="Arial"/>
                <a:cs typeface="Arial"/>
                <a:sym typeface="Arial"/>
              </a:rPr>
              <a:t>Presence on all dinners and lunches</a:t>
            </a:r>
            <a:endParaRPr>
              <a:solidFill>
                <a:srgbClr val="CCCCCC"/>
              </a:solidFill>
              <a:latin typeface="Arial"/>
              <a:ea typeface="Arial"/>
              <a:cs typeface="Arial"/>
              <a:sym typeface="Arial"/>
            </a:endParaRPr>
          </a:p>
          <a:p>
            <a:pPr indent="-317500" lvl="0" marL="457200" rtl="0" algn="l">
              <a:spcBef>
                <a:spcPts val="0"/>
              </a:spcBef>
              <a:spcAft>
                <a:spcPts val="0"/>
              </a:spcAft>
              <a:buClr>
                <a:srgbClr val="666666"/>
              </a:buClr>
              <a:buSzPts val="1400"/>
              <a:buFont typeface="Arial"/>
              <a:buAutoNum type="arabicPeriod"/>
            </a:pPr>
            <a:r>
              <a:rPr lang="en">
                <a:latin typeface="Arial"/>
                <a:ea typeface="Arial"/>
                <a:cs typeface="Arial"/>
                <a:sym typeface="Arial"/>
              </a:rPr>
              <a:t>Nectarios Alexandrou free “powered by” collaboration on his PODCAST for 3 months. Social media and on live</a:t>
            </a:r>
            <a:endParaRPr>
              <a:latin typeface="Arial"/>
              <a:ea typeface="Arial"/>
              <a:cs typeface="Arial"/>
              <a:sym typeface="Arial"/>
            </a:endParaRPr>
          </a:p>
          <a:p>
            <a:pPr indent="-317500" lvl="0" marL="457200" rtl="0" algn="l">
              <a:spcBef>
                <a:spcPts val="0"/>
              </a:spcBef>
              <a:spcAft>
                <a:spcPts val="0"/>
              </a:spcAft>
              <a:buSzPts val="1400"/>
              <a:buFont typeface="Arial"/>
              <a:buAutoNum type="arabicPeriod"/>
            </a:pPr>
            <a:r>
              <a:rPr lang="en">
                <a:latin typeface="Arial"/>
                <a:ea typeface="Arial"/>
                <a:cs typeface="Arial"/>
                <a:sym typeface="Arial"/>
              </a:rPr>
              <a:t>5’ Interview of the Speakers for brand’s use on Social Media/website etc</a:t>
            </a:r>
            <a:endParaRPr>
              <a:latin typeface="Arial"/>
              <a:ea typeface="Arial"/>
              <a:cs typeface="Arial"/>
              <a:sym typeface="Arial"/>
            </a:endParaRPr>
          </a:p>
          <a:p>
            <a:pPr indent="-317500" lvl="0" marL="457200" rtl="0" algn="l">
              <a:spcBef>
                <a:spcPts val="0"/>
              </a:spcBef>
              <a:spcAft>
                <a:spcPts val="0"/>
              </a:spcAft>
              <a:buSzPts val="1400"/>
              <a:buFont typeface="Arial"/>
              <a:buAutoNum type="arabicPeriod"/>
            </a:pPr>
            <a:r>
              <a:rPr lang="en">
                <a:latin typeface="Arial"/>
                <a:ea typeface="Arial"/>
                <a:cs typeface="Arial"/>
                <a:sym typeface="Arial"/>
              </a:rPr>
              <a:t>Participant on all dinners and lunches with speakers and vip</a:t>
            </a:r>
            <a:endParaRPr>
              <a:latin typeface="Arial"/>
              <a:ea typeface="Arial"/>
              <a:cs typeface="Arial"/>
              <a:sym typeface="Arial"/>
            </a:endParaRPr>
          </a:p>
          <a:p>
            <a:pPr indent="-317500" lvl="0" marL="457200" rtl="0" algn="l">
              <a:spcBef>
                <a:spcPts val="0"/>
              </a:spcBef>
              <a:spcAft>
                <a:spcPts val="0"/>
              </a:spcAft>
              <a:buSzPts val="1400"/>
              <a:buFont typeface="Arial"/>
              <a:buAutoNum type="arabicPeriod"/>
            </a:pPr>
            <a:r>
              <a:rPr lang="en">
                <a:latin typeface="Arial"/>
                <a:ea typeface="Arial"/>
                <a:cs typeface="Arial"/>
                <a:sym typeface="Arial"/>
              </a:rPr>
              <a:t>ABOVE ALL NON PRICED VALUE ON THE CONTRIBUTION OF SUCH NEEDED EVENT TO SHAPE THE FUTURE OF OUR KIDS SPORTS</a:t>
            </a:r>
            <a:endParaRPr>
              <a:latin typeface="Arial"/>
              <a:ea typeface="Arial"/>
              <a:cs typeface="Arial"/>
              <a:sym typeface="Arial"/>
            </a:endParaRPr>
          </a:p>
        </p:txBody>
      </p:sp>
      <p:pic>
        <p:nvPicPr>
          <p:cNvPr id="270" name="Google Shape;270;p36"/>
          <p:cNvPicPr preferRelativeResize="0"/>
          <p:nvPr/>
        </p:nvPicPr>
        <p:blipFill>
          <a:blip r:embed="rId3">
            <a:alphaModFix/>
          </a:blip>
          <a:stretch>
            <a:fillRect/>
          </a:stretch>
        </p:blipFill>
        <p:spPr>
          <a:xfrm>
            <a:off x="123151" y="2892800"/>
            <a:ext cx="1577675" cy="217504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37"/>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rgbClr val="CCCCCC"/>
                </a:solidFill>
              </a:rPr>
              <a:t>‹#›</a:t>
            </a:fld>
            <a:endParaRPr>
              <a:solidFill>
                <a:srgbClr val="CCCCCC"/>
              </a:solidFill>
            </a:endParaRPr>
          </a:p>
        </p:txBody>
      </p:sp>
      <p:sp>
        <p:nvSpPr>
          <p:cNvPr id="276" name="Google Shape;276;p37"/>
          <p:cNvSpPr txBox="1"/>
          <p:nvPr>
            <p:ph type="title"/>
          </p:nvPr>
        </p:nvSpPr>
        <p:spPr>
          <a:xfrm>
            <a:off x="234450" y="575500"/>
            <a:ext cx="2046300" cy="398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ctr">
              <a:spcBef>
                <a:spcPts val="0"/>
              </a:spcBef>
              <a:spcAft>
                <a:spcPts val="0"/>
              </a:spcAft>
              <a:buNone/>
            </a:pPr>
            <a:r>
              <a:rPr lang="en">
                <a:latin typeface="Arial"/>
                <a:ea typeface="Arial"/>
                <a:cs typeface="Arial"/>
                <a:sym typeface="Arial"/>
              </a:rPr>
              <a:t>Gold</a:t>
            </a:r>
            <a:endParaRPr>
              <a:latin typeface="Arial"/>
              <a:ea typeface="Arial"/>
              <a:cs typeface="Arial"/>
              <a:sym typeface="Arial"/>
            </a:endParaRPr>
          </a:p>
          <a:p>
            <a:pPr indent="0" lvl="0" marL="0" rtl="0" algn="ctr">
              <a:spcBef>
                <a:spcPts val="0"/>
              </a:spcBef>
              <a:spcAft>
                <a:spcPts val="0"/>
              </a:spcAft>
              <a:buNone/>
            </a:pPr>
            <a:r>
              <a:rPr lang="en">
                <a:latin typeface="Arial"/>
                <a:ea typeface="Arial"/>
                <a:cs typeface="Arial"/>
                <a:sym typeface="Arial"/>
              </a:rPr>
              <a:t>Package</a:t>
            </a:r>
            <a:endParaRPr>
              <a:latin typeface="Arial"/>
              <a:ea typeface="Arial"/>
              <a:cs typeface="Arial"/>
              <a:sym typeface="Arial"/>
            </a:endParaRPr>
          </a:p>
        </p:txBody>
      </p:sp>
      <p:sp>
        <p:nvSpPr>
          <p:cNvPr id="277" name="Google Shape;277;p37"/>
          <p:cNvSpPr txBox="1"/>
          <p:nvPr>
            <p:ph idx="1" type="body"/>
          </p:nvPr>
        </p:nvSpPr>
        <p:spPr>
          <a:xfrm>
            <a:off x="3090625" y="275650"/>
            <a:ext cx="5596200" cy="4229400"/>
          </a:xfrm>
          <a:prstGeom prst="rect">
            <a:avLst/>
          </a:prstGeom>
        </p:spPr>
        <p:txBody>
          <a:bodyPr anchorCtr="0" anchor="t" bIns="91425" lIns="91425" spcFirstLastPara="1" rIns="91425" wrap="square" tIns="91425">
            <a:noAutofit/>
          </a:bodyPr>
          <a:lstStyle/>
          <a:p>
            <a:pPr indent="-323850" lvl="0" marL="457200" rtl="0" algn="l">
              <a:spcBef>
                <a:spcPts val="600"/>
              </a:spcBef>
              <a:spcAft>
                <a:spcPts val="0"/>
              </a:spcAft>
              <a:buSzPts val="1500"/>
              <a:buFont typeface="Arial"/>
              <a:buAutoNum type="arabicPeriod"/>
            </a:pPr>
            <a:r>
              <a:rPr lang="en" sz="1500">
                <a:latin typeface="Arial"/>
                <a:ea typeface="Arial"/>
                <a:cs typeface="Arial"/>
                <a:sym typeface="Arial"/>
              </a:rPr>
              <a:t>1 part (1,5 hours) of each day under the name of the brand.</a:t>
            </a:r>
            <a:endParaRPr sz="1500">
              <a:latin typeface="Arial"/>
              <a:ea typeface="Arial"/>
              <a:cs typeface="Arial"/>
              <a:sym typeface="Arial"/>
            </a:endParaRPr>
          </a:p>
          <a:p>
            <a:pPr indent="-323850" lvl="0" marL="457200" rtl="0" algn="l">
              <a:spcBef>
                <a:spcPts val="0"/>
              </a:spcBef>
              <a:spcAft>
                <a:spcPts val="0"/>
              </a:spcAft>
              <a:buSzPts val="1500"/>
              <a:buFont typeface="Arial"/>
              <a:buAutoNum type="arabicPeriod"/>
            </a:pPr>
            <a:r>
              <a:rPr lang="en" sz="1500">
                <a:latin typeface="Arial"/>
                <a:ea typeface="Arial"/>
                <a:cs typeface="Arial"/>
                <a:sym typeface="Arial"/>
              </a:rPr>
              <a:t>Mentions in all TVs during the named part</a:t>
            </a:r>
            <a:endParaRPr sz="1500">
              <a:latin typeface="Arial"/>
              <a:ea typeface="Arial"/>
              <a:cs typeface="Arial"/>
              <a:sym typeface="Arial"/>
            </a:endParaRPr>
          </a:p>
          <a:p>
            <a:pPr indent="-323850" lvl="0" marL="457200" rtl="0" algn="l">
              <a:spcBef>
                <a:spcPts val="0"/>
              </a:spcBef>
              <a:spcAft>
                <a:spcPts val="0"/>
              </a:spcAft>
              <a:buSzPts val="1500"/>
              <a:buFont typeface="Arial"/>
              <a:buAutoNum type="arabicPeriod"/>
            </a:pPr>
            <a:r>
              <a:rPr lang="en" sz="1500">
                <a:latin typeface="Arial"/>
                <a:ea typeface="Arial"/>
                <a:cs typeface="Arial"/>
                <a:sym typeface="Arial"/>
              </a:rPr>
              <a:t>Branding HIGH in all printed material</a:t>
            </a:r>
            <a:endParaRPr sz="1500">
              <a:latin typeface="Arial"/>
              <a:ea typeface="Arial"/>
              <a:cs typeface="Arial"/>
              <a:sym typeface="Arial"/>
            </a:endParaRPr>
          </a:p>
          <a:p>
            <a:pPr indent="-323850" lvl="0" marL="457200" rtl="0" algn="l">
              <a:spcBef>
                <a:spcPts val="0"/>
              </a:spcBef>
              <a:spcAft>
                <a:spcPts val="0"/>
              </a:spcAft>
              <a:buSzPts val="1500"/>
              <a:buFont typeface="Arial"/>
              <a:buAutoNum type="arabicPeriod"/>
            </a:pPr>
            <a:r>
              <a:rPr lang="en" sz="1500">
                <a:latin typeface="Arial"/>
                <a:ea typeface="Arial"/>
                <a:cs typeface="Arial"/>
                <a:sym typeface="Arial"/>
              </a:rPr>
              <a:t>Branding in all pre &amp; post event marketing</a:t>
            </a:r>
            <a:endParaRPr sz="1500">
              <a:latin typeface="Arial"/>
              <a:ea typeface="Arial"/>
              <a:cs typeface="Arial"/>
              <a:sym typeface="Arial"/>
            </a:endParaRPr>
          </a:p>
          <a:p>
            <a:pPr indent="-323850" lvl="0" marL="457200" rtl="0" algn="l">
              <a:spcBef>
                <a:spcPts val="0"/>
              </a:spcBef>
              <a:spcAft>
                <a:spcPts val="0"/>
              </a:spcAft>
              <a:buSzPts val="1500"/>
              <a:buFont typeface="Arial"/>
              <a:buAutoNum type="arabicPeriod"/>
            </a:pPr>
            <a:r>
              <a:rPr lang="en" sz="1500">
                <a:latin typeface="Arial"/>
                <a:ea typeface="Arial"/>
                <a:cs typeface="Arial"/>
                <a:sym typeface="Arial"/>
              </a:rPr>
              <a:t>Gift to participants</a:t>
            </a:r>
            <a:endParaRPr sz="1500">
              <a:latin typeface="Arial"/>
              <a:ea typeface="Arial"/>
              <a:cs typeface="Arial"/>
              <a:sym typeface="Arial"/>
            </a:endParaRPr>
          </a:p>
          <a:p>
            <a:pPr indent="-323850" lvl="0" marL="457200" rtl="0" algn="l">
              <a:spcBef>
                <a:spcPts val="0"/>
              </a:spcBef>
              <a:spcAft>
                <a:spcPts val="0"/>
              </a:spcAft>
              <a:buSzPts val="1500"/>
              <a:buFont typeface="Arial"/>
              <a:buAutoNum type="arabicPeriod"/>
            </a:pPr>
            <a:r>
              <a:rPr lang="en" sz="1500">
                <a:latin typeface="Arial"/>
                <a:ea typeface="Arial"/>
                <a:cs typeface="Arial"/>
                <a:sym typeface="Arial"/>
              </a:rPr>
              <a:t>Photos with Speakers in front of the brand’s &amp; event’s banners to promote on brand’s social and other media</a:t>
            </a:r>
            <a:endParaRPr sz="1500">
              <a:latin typeface="Arial"/>
              <a:ea typeface="Arial"/>
              <a:cs typeface="Arial"/>
              <a:sym typeface="Arial"/>
            </a:endParaRPr>
          </a:p>
          <a:p>
            <a:pPr indent="-323850" lvl="0" marL="457200" rtl="0" algn="l">
              <a:spcBef>
                <a:spcPts val="0"/>
              </a:spcBef>
              <a:spcAft>
                <a:spcPts val="0"/>
              </a:spcAft>
              <a:buSzPts val="1500"/>
              <a:buFont typeface="Arial"/>
              <a:buAutoNum type="arabicPeriod"/>
            </a:pPr>
            <a:r>
              <a:rPr lang="en" sz="1500">
                <a:latin typeface="Arial"/>
                <a:ea typeface="Arial"/>
                <a:cs typeface="Arial"/>
                <a:sym typeface="Arial"/>
              </a:rPr>
              <a:t> Storytelling powered by</a:t>
            </a:r>
            <a:endParaRPr sz="1500">
              <a:latin typeface="Arial"/>
              <a:ea typeface="Arial"/>
              <a:cs typeface="Arial"/>
              <a:sym typeface="Arial"/>
            </a:endParaRPr>
          </a:p>
          <a:p>
            <a:pPr indent="-323850" lvl="0" marL="457200" rtl="0" algn="l">
              <a:spcBef>
                <a:spcPts val="0"/>
              </a:spcBef>
              <a:spcAft>
                <a:spcPts val="0"/>
              </a:spcAft>
              <a:buSzPts val="1500"/>
              <a:buFont typeface="Arial"/>
              <a:buAutoNum type="arabicPeriod"/>
            </a:pPr>
            <a:r>
              <a:rPr lang="en" sz="1500">
                <a:latin typeface="Arial"/>
                <a:ea typeface="Arial"/>
                <a:cs typeface="Arial"/>
                <a:sym typeface="Arial"/>
              </a:rPr>
              <a:t>Mentions on Nectarios Alexandrou‘s Upcoming Podcast with a part of it branded</a:t>
            </a:r>
            <a:endParaRPr sz="1500">
              <a:latin typeface="Arial"/>
              <a:ea typeface="Arial"/>
              <a:cs typeface="Arial"/>
              <a:sym typeface="Arial"/>
            </a:endParaRPr>
          </a:p>
          <a:p>
            <a:pPr indent="-323850" lvl="0" marL="457200" rtl="0" algn="l">
              <a:spcBef>
                <a:spcPts val="0"/>
              </a:spcBef>
              <a:spcAft>
                <a:spcPts val="0"/>
              </a:spcAft>
              <a:buSzPts val="1500"/>
              <a:buFont typeface="Arial"/>
              <a:buAutoNum type="arabicPeriod"/>
            </a:pPr>
            <a:r>
              <a:rPr lang="en" sz="1500">
                <a:latin typeface="Arial"/>
                <a:ea typeface="Arial"/>
                <a:cs typeface="Arial"/>
                <a:sym typeface="Arial"/>
              </a:rPr>
              <a:t>20</a:t>
            </a:r>
            <a:r>
              <a:rPr lang="en" sz="1500">
                <a:latin typeface="Arial"/>
                <a:ea typeface="Arial"/>
                <a:cs typeface="Arial"/>
                <a:sym typeface="Arial"/>
              </a:rPr>
              <a:t>% Discount on Sponsorships of the next Event of GDA Sports under the same Program of Mental health in Sports Cyprus. </a:t>
            </a:r>
            <a:endParaRPr sz="1500">
              <a:latin typeface="Arial"/>
              <a:ea typeface="Arial"/>
              <a:cs typeface="Arial"/>
              <a:sym typeface="Arial"/>
            </a:endParaRPr>
          </a:p>
          <a:p>
            <a:pPr indent="-323850" lvl="0" marL="457200" rtl="0" algn="l">
              <a:spcBef>
                <a:spcPts val="0"/>
              </a:spcBef>
              <a:spcAft>
                <a:spcPts val="0"/>
              </a:spcAft>
              <a:buSzPts val="1500"/>
              <a:buFont typeface="Arial"/>
              <a:buAutoNum type="arabicPeriod"/>
            </a:pPr>
            <a:r>
              <a:rPr lang="en" sz="1500">
                <a:latin typeface="Arial"/>
                <a:ea typeface="Arial"/>
                <a:cs typeface="Arial"/>
                <a:sym typeface="Arial"/>
              </a:rPr>
              <a:t>ABOVE ALL NON PRICED VALUE ON THE CONTRIBUTION OF SUCH NEEDED EVENT TO SHAPE THE FUTURE OF OUR KIDS SPORTS</a:t>
            </a:r>
            <a:endParaRPr sz="1500">
              <a:latin typeface="Arial"/>
              <a:ea typeface="Arial"/>
              <a:cs typeface="Arial"/>
              <a:sym typeface="Arial"/>
            </a:endParaRPr>
          </a:p>
        </p:txBody>
      </p:sp>
      <p:pic>
        <p:nvPicPr>
          <p:cNvPr id="278" name="Google Shape;278;p37"/>
          <p:cNvPicPr preferRelativeResize="0"/>
          <p:nvPr/>
        </p:nvPicPr>
        <p:blipFill>
          <a:blip r:embed="rId3">
            <a:alphaModFix/>
          </a:blip>
          <a:stretch>
            <a:fillRect/>
          </a:stretch>
        </p:blipFill>
        <p:spPr>
          <a:xfrm>
            <a:off x="123151" y="2892800"/>
            <a:ext cx="1577675" cy="217504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38"/>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rgbClr val="CCCCCC"/>
                </a:solidFill>
              </a:rPr>
              <a:t>‹#›</a:t>
            </a:fld>
            <a:endParaRPr>
              <a:solidFill>
                <a:srgbClr val="CCCCCC"/>
              </a:solidFill>
            </a:endParaRPr>
          </a:p>
        </p:txBody>
      </p:sp>
      <p:sp>
        <p:nvSpPr>
          <p:cNvPr id="284" name="Google Shape;284;p38"/>
          <p:cNvSpPr txBox="1"/>
          <p:nvPr>
            <p:ph type="title"/>
          </p:nvPr>
        </p:nvSpPr>
        <p:spPr>
          <a:xfrm>
            <a:off x="234450" y="575500"/>
            <a:ext cx="2046300" cy="3981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latin typeface="Arial"/>
              <a:ea typeface="Arial"/>
              <a:cs typeface="Arial"/>
              <a:sym typeface="Arial"/>
            </a:endParaRPr>
          </a:p>
          <a:p>
            <a:pPr indent="0" lvl="0" marL="0" rtl="0" algn="ctr">
              <a:spcBef>
                <a:spcPts val="0"/>
              </a:spcBef>
              <a:spcAft>
                <a:spcPts val="0"/>
              </a:spcAft>
              <a:buNone/>
            </a:pPr>
            <a:r>
              <a:t/>
            </a:r>
            <a:endParaRPr>
              <a:latin typeface="Arial"/>
              <a:ea typeface="Arial"/>
              <a:cs typeface="Arial"/>
              <a:sym typeface="Arial"/>
            </a:endParaRPr>
          </a:p>
          <a:p>
            <a:pPr indent="0" lvl="0" marL="0" rtl="0" algn="ctr">
              <a:spcBef>
                <a:spcPts val="0"/>
              </a:spcBef>
              <a:spcAft>
                <a:spcPts val="0"/>
              </a:spcAft>
              <a:buNone/>
            </a:pPr>
            <a:r>
              <a:rPr lang="en">
                <a:latin typeface="Arial"/>
                <a:ea typeface="Arial"/>
                <a:cs typeface="Arial"/>
                <a:sym typeface="Arial"/>
              </a:rPr>
              <a:t>Silver</a:t>
            </a:r>
            <a:endParaRPr>
              <a:latin typeface="Arial"/>
              <a:ea typeface="Arial"/>
              <a:cs typeface="Arial"/>
              <a:sym typeface="Arial"/>
            </a:endParaRPr>
          </a:p>
          <a:p>
            <a:pPr indent="0" lvl="0" marL="0" rtl="0" algn="ctr">
              <a:spcBef>
                <a:spcPts val="0"/>
              </a:spcBef>
              <a:spcAft>
                <a:spcPts val="0"/>
              </a:spcAft>
              <a:buNone/>
            </a:pPr>
            <a:r>
              <a:rPr lang="en">
                <a:latin typeface="Arial"/>
                <a:ea typeface="Arial"/>
                <a:cs typeface="Arial"/>
                <a:sym typeface="Arial"/>
              </a:rPr>
              <a:t>Package</a:t>
            </a:r>
            <a:endParaRPr>
              <a:latin typeface="Arial"/>
              <a:ea typeface="Arial"/>
              <a:cs typeface="Arial"/>
              <a:sym typeface="Arial"/>
            </a:endParaRPr>
          </a:p>
        </p:txBody>
      </p:sp>
      <p:sp>
        <p:nvSpPr>
          <p:cNvPr id="285" name="Google Shape;285;p38"/>
          <p:cNvSpPr txBox="1"/>
          <p:nvPr>
            <p:ph idx="1" type="body"/>
          </p:nvPr>
        </p:nvSpPr>
        <p:spPr>
          <a:xfrm>
            <a:off x="3077750" y="199675"/>
            <a:ext cx="5596200" cy="4241100"/>
          </a:xfrm>
          <a:prstGeom prst="rect">
            <a:avLst/>
          </a:prstGeom>
        </p:spPr>
        <p:txBody>
          <a:bodyPr anchorCtr="0" anchor="t" bIns="91425" lIns="91425" spcFirstLastPara="1" rIns="91425" wrap="square" tIns="91425">
            <a:noAutofit/>
          </a:bodyPr>
          <a:lstStyle/>
          <a:p>
            <a:pPr indent="-323850" lvl="0" marL="457200" rtl="0" algn="l">
              <a:spcBef>
                <a:spcPts val="600"/>
              </a:spcBef>
              <a:spcAft>
                <a:spcPts val="0"/>
              </a:spcAft>
              <a:buSzPts val="1500"/>
              <a:buFont typeface="Arial"/>
              <a:buAutoNum type="arabicPeriod"/>
            </a:pPr>
            <a:r>
              <a:rPr lang="en" sz="1500">
                <a:latin typeface="Arial"/>
                <a:ea typeface="Arial"/>
                <a:cs typeface="Arial"/>
                <a:sym typeface="Arial"/>
              </a:rPr>
              <a:t>Brand‘s logo on all printed material</a:t>
            </a:r>
            <a:endParaRPr sz="1500">
              <a:latin typeface="Arial"/>
              <a:ea typeface="Arial"/>
              <a:cs typeface="Arial"/>
              <a:sym typeface="Arial"/>
            </a:endParaRPr>
          </a:p>
          <a:p>
            <a:pPr indent="-323850" lvl="0" marL="457200" rtl="0" algn="l">
              <a:spcBef>
                <a:spcPts val="0"/>
              </a:spcBef>
              <a:spcAft>
                <a:spcPts val="0"/>
              </a:spcAft>
              <a:buSzPts val="1500"/>
              <a:buFont typeface="Arial"/>
              <a:buAutoNum type="arabicPeriod"/>
            </a:pPr>
            <a:r>
              <a:rPr lang="en" sz="1500">
                <a:latin typeface="Arial"/>
                <a:ea typeface="Arial"/>
                <a:cs typeface="Arial"/>
                <a:sym typeface="Arial"/>
              </a:rPr>
              <a:t>Branding on all Banners and LED Creatives during the event</a:t>
            </a:r>
            <a:endParaRPr sz="1500">
              <a:latin typeface="Arial"/>
              <a:ea typeface="Arial"/>
              <a:cs typeface="Arial"/>
              <a:sym typeface="Arial"/>
            </a:endParaRPr>
          </a:p>
          <a:p>
            <a:pPr indent="-323850" lvl="0" marL="457200" rtl="0" algn="l">
              <a:spcBef>
                <a:spcPts val="0"/>
              </a:spcBef>
              <a:spcAft>
                <a:spcPts val="0"/>
              </a:spcAft>
              <a:buSzPts val="1500"/>
              <a:buFont typeface="Arial"/>
              <a:buAutoNum type="arabicPeriod"/>
            </a:pPr>
            <a:r>
              <a:rPr lang="en" sz="1500">
                <a:latin typeface="Arial"/>
                <a:ea typeface="Arial"/>
                <a:cs typeface="Arial"/>
                <a:sym typeface="Arial"/>
              </a:rPr>
              <a:t>Branding on Live Streaming and post event program</a:t>
            </a:r>
            <a:endParaRPr sz="1500">
              <a:latin typeface="Arial"/>
              <a:ea typeface="Arial"/>
              <a:cs typeface="Arial"/>
              <a:sym typeface="Arial"/>
            </a:endParaRPr>
          </a:p>
          <a:p>
            <a:pPr indent="-323850" lvl="0" marL="457200" rtl="0" algn="l">
              <a:spcBef>
                <a:spcPts val="0"/>
              </a:spcBef>
              <a:spcAft>
                <a:spcPts val="0"/>
              </a:spcAft>
              <a:buSzPts val="1500"/>
              <a:buFont typeface="Arial"/>
              <a:buAutoNum type="arabicPeriod"/>
            </a:pPr>
            <a:r>
              <a:rPr lang="en" sz="1500">
                <a:latin typeface="Arial"/>
                <a:ea typeface="Arial"/>
                <a:cs typeface="Arial"/>
                <a:sym typeface="Arial"/>
              </a:rPr>
              <a:t>Gifts to participants</a:t>
            </a:r>
            <a:endParaRPr sz="1500">
              <a:latin typeface="Arial"/>
              <a:ea typeface="Arial"/>
              <a:cs typeface="Arial"/>
              <a:sym typeface="Arial"/>
            </a:endParaRPr>
          </a:p>
          <a:p>
            <a:pPr indent="-323850" lvl="0" marL="457200" rtl="0" algn="l">
              <a:spcBef>
                <a:spcPts val="0"/>
              </a:spcBef>
              <a:spcAft>
                <a:spcPts val="0"/>
              </a:spcAft>
              <a:buSzPts val="1500"/>
              <a:buFont typeface="Arial"/>
              <a:buAutoNum type="arabicPeriod"/>
            </a:pPr>
            <a:r>
              <a:rPr lang="en" sz="1500">
                <a:latin typeface="Arial"/>
                <a:ea typeface="Arial"/>
                <a:cs typeface="Arial"/>
                <a:sym typeface="Arial"/>
              </a:rPr>
              <a:t>Branding on the Catering Area</a:t>
            </a:r>
            <a:endParaRPr sz="1500">
              <a:latin typeface="Arial"/>
              <a:ea typeface="Arial"/>
              <a:cs typeface="Arial"/>
              <a:sym typeface="Arial"/>
            </a:endParaRPr>
          </a:p>
          <a:p>
            <a:pPr indent="-323850" lvl="0" marL="457200" rtl="0" algn="l">
              <a:spcBef>
                <a:spcPts val="0"/>
              </a:spcBef>
              <a:spcAft>
                <a:spcPts val="0"/>
              </a:spcAft>
              <a:buSzPts val="1500"/>
              <a:buFont typeface="Arial"/>
              <a:buAutoNum type="arabicPeriod"/>
            </a:pPr>
            <a:r>
              <a:rPr lang="en" sz="1500">
                <a:latin typeface="Arial"/>
                <a:ea typeface="Arial"/>
                <a:cs typeface="Arial"/>
                <a:sym typeface="Arial"/>
              </a:rPr>
              <a:t>Photo with the Speakers in front of the event’s and brand’s banner</a:t>
            </a:r>
            <a:endParaRPr sz="1500">
              <a:latin typeface="Arial"/>
              <a:ea typeface="Arial"/>
              <a:cs typeface="Arial"/>
              <a:sym typeface="Arial"/>
            </a:endParaRPr>
          </a:p>
          <a:p>
            <a:pPr indent="-323850" lvl="0" marL="457200" rtl="0" algn="l">
              <a:spcBef>
                <a:spcPts val="0"/>
              </a:spcBef>
              <a:spcAft>
                <a:spcPts val="0"/>
              </a:spcAft>
              <a:buSzPts val="1500"/>
              <a:buFont typeface="Arial"/>
              <a:buAutoNum type="arabicPeriod"/>
            </a:pPr>
            <a:r>
              <a:rPr lang="en" sz="1500">
                <a:latin typeface="Arial"/>
                <a:ea typeface="Arial"/>
                <a:cs typeface="Arial"/>
                <a:sym typeface="Arial"/>
              </a:rPr>
              <a:t>Interview with Nectarios for use on social media platforms</a:t>
            </a:r>
            <a:endParaRPr sz="1500">
              <a:latin typeface="Arial"/>
              <a:ea typeface="Arial"/>
              <a:cs typeface="Arial"/>
              <a:sym typeface="Arial"/>
            </a:endParaRPr>
          </a:p>
          <a:p>
            <a:pPr indent="-323850" lvl="0" marL="457200" rtl="0" algn="l">
              <a:spcBef>
                <a:spcPts val="0"/>
              </a:spcBef>
              <a:spcAft>
                <a:spcPts val="0"/>
              </a:spcAft>
              <a:buSzPts val="1500"/>
              <a:buFont typeface="Arial"/>
              <a:buAutoNum type="arabicPeriod"/>
            </a:pPr>
            <a:r>
              <a:rPr lang="en" sz="1500">
                <a:latin typeface="Arial"/>
                <a:ea typeface="Arial"/>
                <a:cs typeface="Arial"/>
                <a:sym typeface="Arial"/>
              </a:rPr>
              <a:t>Free Giveaway products on Nectarios Alexandrou’s upcoming PODCAST</a:t>
            </a:r>
            <a:endParaRPr sz="1500">
              <a:latin typeface="Arial"/>
              <a:ea typeface="Arial"/>
              <a:cs typeface="Arial"/>
              <a:sym typeface="Arial"/>
            </a:endParaRPr>
          </a:p>
          <a:p>
            <a:pPr indent="-323850" lvl="0" marL="457200" rtl="0" algn="l">
              <a:spcBef>
                <a:spcPts val="0"/>
              </a:spcBef>
              <a:spcAft>
                <a:spcPts val="0"/>
              </a:spcAft>
              <a:buSzPts val="1500"/>
              <a:buFont typeface="Arial"/>
              <a:buAutoNum type="arabicPeriod"/>
            </a:pPr>
            <a:r>
              <a:rPr lang="en" sz="1500">
                <a:latin typeface="Arial"/>
                <a:ea typeface="Arial"/>
                <a:cs typeface="Arial"/>
                <a:sym typeface="Arial"/>
              </a:rPr>
              <a:t>15</a:t>
            </a:r>
            <a:r>
              <a:rPr lang="en" sz="1500">
                <a:latin typeface="Arial"/>
                <a:ea typeface="Arial"/>
                <a:cs typeface="Arial"/>
                <a:sym typeface="Arial"/>
              </a:rPr>
              <a:t>% Discount on Sponsorships of the next Event of GDA Sports under the same Program of Mental health in Sports Cyprus. </a:t>
            </a:r>
            <a:endParaRPr sz="1500">
              <a:latin typeface="Arial"/>
              <a:ea typeface="Arial"/>
              <a:cs typeface="Arial"/>
              <a:sym typeface="Arial"/>
            </a:endParaRPr>
          </a:p>
          <a:p>
            <a:pPr indent="-323850" lvl="0" marL="457200" rtl="0" algn="l">
              <a:spcBef>
                <a:spcPts val="0"/>
              </a:spcBef>
              <a:spcAft>
                <a:spcPts val="0"/>
              </a:spcAft>
              <a:buSzPts val="1500"/>
              <a:buFont typeface="Arial"/>
              <a:buAutoNum type="arabicPeriod"/>
            </a:pPr>
            <a:r>
              <a:rPr lang="en" sz="1500">
                <a:latin typeface="Arial"/>
                <a:ea typeface="Arial"/>
                <a:cs typeface="Arial"/>
                <a:sym typeface="Arial"/>
              </a:rPr>
              <a:t>ABOVE ALL NON PRICED VALUE ON THE CONTRIBUTION OF SUCH NEEDED EVENT TO SHAPE THE FUTURE OF OUR KIDS SPORTS</a:t>
            </a:r>
            <a:endParaRPr sz="1500">
              <a:latin typeface="Arial"/>
              <a:ea typeface="Arial"/>
              <a:cs typeface="Arial"/>
              <a:sym typeface="Arial"/>
            </a:endParaRPr>
          </a:p>
        </p:txBody>
      </p:sp>
      <p:pic>
        <p:nvPicPr>
          <p:cNvPr id="286" name="Google Shape;286;p38"/>
          <p:cNvPicPr preferRelativeResize="0"/>
          <p:nvPr/>
        </p:nvPicPr>
        <p:blipFill>
          <a:blip r:embed="rId3">
            <a:alphaModFix/>
          </a:blip>
          <a:stretch>
            <a:fillRect/>
          </a:stretch>
        </p:blipFill>
        <p:spPr>
          <a:xfrm>
            <a:off x="123151" y="2892800"/>
            <a:ext cx="1577675" cy="217504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39"/>
          <p:cNvSpPr txBox="1"/>
          <p:nvPr>
            <p:ph idx="4294967295" type="title"/>
          </p:nvPr>
        </p:nvSpPr>
        <p:spPr>
          <a:xfrm>
            <a:off x="213450" y="406675"/>
            <a:ext cx="2330100" cy="1416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600"/>
              <a:t>Roadmap</a:t>
            </a:r>
            <a:endParaRPr sz="2600"/>
          </a:p>
        </p:txBody>
      </p:sp>
      <p:sp>
        <p:nvSpPr>
          <p:cNvPr id="292" name="Google Shape;292;p39"/>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rgbClr val="FFFFFF"/>
                </a:solidFill>
              </a:rPr>
              <a:t>‹#›</a:t>
            </a:fld>
            <a:endParaRPr>
              <a:solidFill>
                <a:srgbClr val="FFFFFF"/>
              </a:solidFill>
            </a:endParaRPr>
          </a:p>
        </p:txBody>
      </p:sp>
      <p:sp>
        <p:nvSpPr>
          <p:cNvPr id="293" name="Google Shape;293;p39"/>
          <p:cNvSpPr/>
          <p:nvPr/>
        </p:nvSpPr>
        <p:spPr>
          <a:xfrm>
            <a:off x="0" y="2371028"/>
            <a:ext cx="9144000" cy="1011043"/>
          </a:xfrm>
          <a:custGeom>
            <a:rect b="b" l="l" r="r" t="t"/>
            <a:pathLst>
              <a:path extrusionOk="0" h="1348058" w="1219200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cap="flat" cmpd="sng" w="228600">
            <a:solidFill>
              <a:schemeClr val="dk2"/>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4" name="Google Shape;294;p39"/>
          <p:cNvSpPr/>
          <p:nvPr/>
        </p:nvSpPr>
        <p:spPr>
          <a:xfrm>
            <a:off x="0" y="2371028"/>
            <a:ext cx="9144000" cy="1011043"/>
          </a:xfrm>
          <a:custGeom>
            <a:rect b="b" l="l" r="r" t="t"/>
            <a:pathLst>
              <a:path extrusionOk="0" h="1348058" w="1219200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cap="flat" cmpd="sng" w="19050">
            <a:solidFill>
              <a:schemeClr val="lt1"/>
            </a:solidFill>
            <a:prstDash val="dash"/>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grpSp>
        <p:nvGrpSpPr>
          <p:cNvPr id="295" name="Google Shape;295;p39"/>
          <p:cNvGrpSpPr/>
          <p:nvPr/>
        </p:nvGrpSpPr>
        <p:grpSpPr>
          <a:xfrm>
            <a:off x="1786339" y="1703401"/>
            <a:ext cx="473400" cy="473400"/>
            <a:chOff x="1786339" y="1703401"/>
            <a:chExt cx="473400" cy="473400"/>
          </a:xfrm>
        </p:grpSpPr>
        <p:sp>
          <p:nvSpPr>
            <p:cNvPr id="296" name="Google Shape;296;p39"/>
            <p:cNvSpPr/>
            <p:nvPr/>
          </p:nvSpPr>
          <p:spPr>
            <a:xfrm rot="8100000">
              <a:off x="1855667" y="1772729"/>
              <a:ext cx="334744" cy="334744"/>
            </a:xfrm>
            <a:prstGeom prst="teardrop">
              <a:avLst>
                <a:gd fmla="val 1000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Nunito Sans"/>
                <a:ea typeface="Nunito Sans"/>
                <a:cs typeface="Nunito Sans"/>
                <a:sym typeface="Nunito Sans"/>
              </a:endParaRPr>
            </a:p>
          </p:txBody>
        </p:sp>
        <p:sp>
          <p:nvSpPr>
            <p:cNvPr id="297" name="Google Shape;297;p39"/>
            <p:cNvSpPr/>
            <p:nvPr/>
          </p:nvSpPr>
          <p:spPr>
            <a:xfrm>
              <a:off x="1955989" y="1866499"/>
              <a:ext cx="134100" cy="134100"/>
            </a:xfrm>
            <a:prstGeom prst="ellipse">
              <a:avLst/>
            </a:prstGeom>
            <a:solidFill>
              <a:schemeClr val="lt1"/>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600">
                  <a:solidFill>
                    <a:schemeClr val="dk2"/>
                  </a:solidFill>
                  <a:latin typeface="Nunito Sans"/>
                  <a:ea typeface="Nunito Sans"/>
                  <a:cs typeface="Nunito Sans"/>
                  <a:sym typeface="Nunito Sans"/>
                </a:rPr>
                <a:t>1</a:t>
              </a:r>
              <a:endParaRPr sz="600">
                <a:solidFill>
                  <a:schemeClr val="dk2"/>
                </a:solidFill>
                <a:latin typeface="Nunito Sans"/>
                <a:ea typeface="Nunito Sans"/>
                <a:cs typeface="Nunito Sans"/>
                <a:sym typeface="Nunito Sans"/>
              </a:endParaRPr>
            </a:p>
          </p:txBody>
        </p:sp>
      </p:grpSp>
      <p:grpSp>
        <p:nvGrpSpPr>
          <p:cNvPr id="298" name="Google Shape;298;p39"/>
          <p:cNvGrpSpPr/>
          <p:nvPr/>
        </p:nvGrpSpPr>
        <p:grpSpPr>
          <a:xfrm>
            <a:off x="3814414" y="1703401"/>
            <a:ext cx="473400" cy="473400"/>
            <a:chOff x="3814414" y="1703401"/>
            <a:chExt cx="473400" cy="473400"/>
          </a:xfrm>
        </p:grpSpPr>
        <p:sp>
          <p:nvSpPr>
            <p:cNvPr id="299" name="Google Shape;299;p39"/>
            <p:cNvSpPr/>
            <p:nvPr/>
          </p:nvSpPr>
          <p:spPr>
            <a:xfrm rot="8100000">
              <a:off x="3883742" y="1772729"/>
              <a:ext cx="334744" cy="334744"/>
            </a:xfrm>
            <a:prstGeom prst="teardrop">
              <a:avLst>
                <a:gd fmla="val 100000"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Nunito Sans"/>
                <a:ea typeface="Nunito Sans"/>
                <a:cs typeface="Nunito Sans"/>
                <a:sym typeface="Nunito Sans"/>
              </a:endParaRPr>
            </a:p>
          </p:txBody>
        </p:sp>
        <p:sp>
          <p:nvSpPr>
            <p:cNvPr id="300" name="Google Shape;300;p39"/>
            <p:cNvSpPr/>
            <p:nvPr/>
          </p:nvSpPr>
          <p:spPr>
            <a:xfrm>
              <a:off x="3984064" y="1866499"/>
              <a:ext cx="134100" cy="134100"/>
            </a:xfrm>
            <a:prstGeom prst="ellipse">
              <a:avLst/>
            </a:prstGeom>
            <a:solidFill>
              <a:schemeClr val="lt1"/>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600">
                  <a:solidFill>
                    <a:schemeClr val="dk2"/>
                  </a:solidFill>
                  <a:latin typeface="Nunito Sans"/>
                  <a:ea typeface="Nunito Sans"/>
                  <a:cs typeface="Nunito Sans"/>
                  <a:sym typeface="Nunito Sans"/>
                </a:rPr>
                <a:t>3</a:t>
              </a:r>
              <a:endParaRPr sz="600">
                <a:solidFill>
                  <a:schemeClr val="dk2"/>
                </a:solidFill>
                <a:latin typeface="Nunito Sans"/>
                <a:ea typeface="Nunito Sans"/>
                <a:cs typeface="Nunito Sans"/>
                <a:sym typeface="Nunito Sans"/>
              </a:endParaRPr>
            </a:p>
          </p:txBody>
        </p:sp>
      </p:grpSp>
      <p:grpSp>
        <p:nvGrpSpPr>
          <p:cNvPr id="301" name="Google Shape;301;p39"/>
          <p:cNvGrpSpPr/>
          <p:nvPr/>
        </p:nvGrpSpPr>
        <p:grpSpPr>
          <a:xfrm>
            <a:off x="5842489" y="1703401"/>
            <a:ext cx="473400" cy="473400"/>
            <a:chOff x="5842489" y="1703401"/>
            <a:chExt cx="473400" cy="473400"/>
          </a:xfrm>
        </p:grpSpPr>
        <p:sp>
          <p:nvSpPr>
            <p:cNvPr id="302" name="Google Shape;302;p39"/>
            <p:cNvSpPr/>
            <p:nvPr/>
          </p:nvSpPr>
          <p:spPr>
            <a:xfrm rot="8100000">
              <a:off x="5911817" y="1772729"/>
              <a:ext cx="334744" cy="334744"/>
            </a:xfrm>
            <a:prstGeom prst="teardrop">
              <a:avLst>
                <a:gd fmla="val 100000" name="adj"/>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Nunito Sans"/>
                <a:ea typeface="Nunito Sans"/>
                <a:cs typeface="Nunito Sans"/>
                <a:sym typeface="Nunito Sans"/>
              </a:endParaRPr>
            </a:p>
          </p:txBody>
        </p:sp>
        <p:sp>
          <p:nvSpPr>
            <p:cNvPr id="303" name="Google Shape;303;p39"/>
            <p:cNvSpPr/>
            <p:nvPr/>
          </p:nvSpPr>
          <p:spPr>
            <a:xfrm>
              <a:off x="6012139" y="1866499"/>
              <a:ext cx="134100" cy="134100"/>
            </a:xfrm>
            <a:prstGeom prst="ellipse">
              <a:avLst/>
            </a:prstGeom>
            <a:solidFill>
              <a:schemeClr val="lt1"/>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600">
                  <a:solidFill>
                    <a:schemeClr val="dk2"/>
                  </a:solidFill>
                  <a:latin typeface="Nunito Sans"/>
                  <a:ea typeface="Nunito Sans"/>
                  <a:cs typeface="Nunito Sans"/>
                  <a:sym typeface="Nunito Sans"/>
                </a:rPr>
                <a:t>5</a:t>
              </a:r>
              <a:endParaRPr sz="600">
                <a:solidFill>
                  <a:schemeClr val="dk2"/>
                </a:solidFill>
                <a:latin typeface="Nunito Sans"/>
                <a:ea typeface="Nunito Sans"/>
                <a:cs typeface="Nunito Sans"/>
                <a:sym typeface="Nunito Sans"/>
              </a:endParaRPr>
            </a:p>
          </p:txBody>
        </p:sp>
      </p:grpSp>
      <p:grpSp>
        <p:nvGrpSpPr>
          <p:cNvPr id="304" name="Google Shape;304;p39"/>
          <p:cNvGrpSpPr/>
          <p:nvPr/>
        </p:nvGrpSpPr>
        <p:grpSpPr>
          <a:xfrm>
            <a:off x="6880814" y="3576300"/>
            <a:ext cx="473400" cy="473400"/>
            <a:chOff x="6880814" y="3576300"/>
            <a:chExt cx="473400" cy="473400"/>
          </a:xfrm>
        </p:grpSpPr>
        <p:sp>
          <p:nvSpPr>
            <p:cNvPr id="305" name="Google Shape;305;p39"/>
            <p:cNvSpPr/>
            <p:nvPr/>
          </p:nvSpPr>
          <p:spPr>
            <a:xfrm rot="-2700000">
              <a:off x="6950142" y="3645628"/>
              <a:ext cx="334744" cy="334744"/>
            </a:xfrm>
            <a:prstGeom prst="teardrop">
              <a:avLst>
                <a:gd fmla="val 100000"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Nunito Sans"/>
                <a:ea typeface="Nunito Sans"/>
                <a:cs typeface="Nunito Sans"/>
                <a:sym typeface="Nunito Sans"/>
              </a:endParaRPr>
            </a:p>
          </p:txBody>
        </p:sp>
        <p:sp>
          <p:nvSpPr>
            <p:cNvPr id="306" name="Google Shape;306;p39"/>
            <p:cNvSpPr/>
            <p:nvPr/>
          </p:nvSpPr>
          <p:spPr>
            <a:xfrm flipH="1">
              <a:off x="7050464" y="3752502"/>
              <a:ext cx="134100" cy="134100"/>
            </a:xfrm>
            <a:prstGeom prst="ellipse">
              <a:avLst/>
            </a:prstGeom>
            <a:solidFill>
              <a:schemeClr val="lt1"/>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600">
                  <a:solidFill>
                    <a:schemeClr val="dk2"/>
                  </a:solidFill>
                  <a:latin typeface="Nunito Sans"/>
                  <a:ea typeface="Nunito Sans"/>
                  <a:cs typeface="Nunito Sans"/>
                  <a:sym typeface="Nunito Sans"/>
                </a:rPr>
                <a:t>6</a:t>
              </a:r>
              <a:endParaRPr sz="600">
                <a:solidFill>
                  <a:schemeClr val="dk2"/>
                </a:solidFill>
                <a:latin typeface="Nunito Sans"/>
                <a:ea typeface="Nunito Sans"/>
                <a:cs typeface="Nunito Sans"/>
                <a:sym typeface="Nunito Sans"/>
              </a:endParaRPr>
            </a:p>
          </p:txBody>
        </p:sp>
      </p:grpSp>
      <p:grpSp>
        <p:nvGrpSpPr>
          <p:cNvPr id="307" name="Google Shape;307;p39"/>
          <p:cNvGrpSpPr/>
          <p:nvPr/>
        </p:nvGrpSpPr>
        <p:grpSpPr>
          <a:xfrm>
            <a:off x="4852739" y="3576300"/>
            <a:ext cx="473400" cy="473400"/>
            <a:chOff x="4852739" y="3576300"/>
            <a:chExt cx="473400" cy="473400"/>
          </a:xfrm>
        </p:grpSpPr>
        <p:sp>
          <p:nvSpPr>
            <p:cNvPr id="308" name="Google Shape;308;p39"/>
            <p:cNvSpPr/>
            <p:nvPr/>
          </p:nvSpPr>
          <p:spPr>
            <a:xfrm rot="-2700000">
              <a:off x="4922067" y="3645628"/>
              <a:ext cx="334744" cy="334744"/>
            </a:xfrm>
            <a:prstGeom prst="teardrop">
              <a:avLst>
                <a:gd fmla="val 100000" name="adj"/>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Nunito Sans"/>
                <a:ea typeface="Nunito Sans"/>
                <a:cs typeface="Nunito Sans"/>
                <a:sym typeface="Nunito Sans"/>
              </a:endParaRPr>
            </a:p>
          </p:txBody>
        </p:sp>
        <p:sp>
          <p:nvSpPr>
            <p:cNvPr id="309" name="Google Shape;309;p39"/>
            <p:cNvSpPr/>
            <p:nvPr/>
          </p:nvSpPr>
          <p:spPr>
            <a:xfrm flipH="1">
              <a:off x="5022389" y="3752502"/>
              <a:ext cx="134100" cy="134100"/>
            </a:xfrm>
            <a:prstGeom prst="ellipse">
              <a:avLst/>
            </a:prstGeom>
            <a:solidFill>
              <a:schemeClr val="lt1"/>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600">
                  <a:solidFill>
                    <a:schemeClr val="dk2"/>
                  </a:solidFill>
                  <a:latin typeface="Nunito Sans"/>
                  <a:ea typeface="Nunito Sans"/>
                  <a:cs typeface="Nunito Sans"/>
                  <a:sym typeface="Nunito Sans"/>
                </a:rPr>
                <a:t>4</a:t>
              </a:r>
              <a:endParaRPr sz="600">
                <a:solidFill>
                  <a:schemeClr val="dk2"/>
                </a:solidFill>
                <a:latin typeface="Nunito Sans"/>
                <a:ea typeface="Nunito Sans"/>
                <a:cs typeface="Nunito Sans"/>
                <a:sym typeface="Nunito Sans"/>
              </a:endParaRPr>
            </a:p>
          </p:txBody>
        </p:sp>
      </p:grpSp>
      <p:grpSp>
        <p:nvGrpSpPr>
          <p:cNvPr id="310" name="Google Shape;310;p39"/>
          <p:cNvGrpSpPr/>
          <p:nvPr/>
        </p:nvGrpSpPr>
        <p:grpSpPr>
          <a:xfrm>
            <a:off x="2824664" y="3576300"/>
            <a:ext cx="473400" cy="473400"/>
            <a:chOff x="2824664" y="3576300"/>
            <a:chExt cx="473400" cy="473400"/>
          </a:xfrm>
        </p:grpSpPr>
        <p:sp>
          <p:nvSpPr>
            <p:cNvPr id="311" name="Google Shape;311;p39"/>
            <p:cNvSpPr/>
            <p:nvPr/>
          </p:nvSpPr>
          <p:spPr>
            <a:xfrm rot="-2700000">
              <a:off x="2893992" y="3645628"/>
              <a:ext cx="334744" cy="334744"/>
            </a:xfrm>
            <a:prstGeom prst="teardrop">
              <a:avLst>
                <a:gd fmla="val 100000"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Nunito Sans"/>
                <a:ea typeface="Nunito Sans"/>
                <a:cs typeface="Nunito Sans"/>
                <a:sym typeface="Nunito Sans"/>
              </a:endParaRPr>
            </a:p>
          </p:txBody>
        </p:sp>
        <p:sp>
          <p:nvSpPr>
            <p:cNvPr id="312" name="Google Shape;312;p39"/>
            <p:cNvSpPr/>
            <p:nvPr/>
          </p:nvSpPr>
          <p:spPr>
            <a:xfrm flipH="1">
              <a:off x="2994314" y="3752502"/>
              <a:ext cx="134100" cy="134100"/>
            </a:xfrm>
            <a:prstGeom prst="ellipse">
              <a:avLst/>
            </a:prstGeom>
            <a:solidFill>
              <a:schemeClr val="lt1"/>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600">
                  <a:solidFill>
                    <a:schemeClr val="dk2"/>
                  </a:solidFill>
                  <a:latin typeface="Nunito Sans"/>
                  <a:ea typeface="Nunito Sans"/>
                  <a:cs typeface="Nunito Sans"/>
                  <a:sym typeface="Nunito Sans"/>
                </a:rPr>
                <a:t>2</a:t>
              </a:r>
              <a:endParaRPr sz="600">
                <a:solidFill>
                  <a:schemeClr val="dk2"/>
                </a:solidFill>
                <a:latin typeface="Nunito Sans"/>
                <a:ea typeface="Nunito Sans"/>
                <a:cs typeface="Nunito Sans"/>
                <a:sym typeface="Nunito Sans"/>
              </a:endParaRPr>
            </a:p>
          </p:txBody>
        </p:sp>
      </p:grpSp>
      <p:sp>
        <p:nvSpPr>
          <p:cNvPr id="313" name="Google Shape;313;p39"/>
          <p:cNvSpPr txBox="1"/>
          <p:nvPr/>
        </p:nvSpPr>
        <p:spPr>
          <a:xfrm>
            <a:off x="1379850" y="1156100"/>
            <a:ext cx="1286400" cy="533400"/>
          </a:xfrm>
          <a:prstGeom prst="rect">
            <a:avLst/>
          </a:prstGeom>
          <a:noFill/>
          <a:ln>
            <a:noFill/>
          </a:ln>
        </p:spPr>
        <p:txBody>
          <a:bodyPr anchorCtr="0" anchor="b" bIns="0" lIns="0" spcFirstLastPara="1" rIns="0" wrap="square" tIns="0">
            <a:noAutofit/>
          </a:bodyPr>
          <a:lstStyle/>
          <a:p>
            <a:pPr indent="0" lvl="0" marL="0" marR="0" rtl="0" algn="ctr">
              <a:lnSpc>
                <a:spcPct val="100000"/>
              </a:lnSpc>
              <a:spcBef>
                <a:spcPts val="0"/>
              </a:spcBef>
              <a:spcAft>
                <a:spcPts val="0"/>
              </a:spcAft>
              <a:buNone/>
            </a:pPr>
            <a:r>
              <a:rPr lang="en" sz="900">
                <a:solidFill>
                  <a:schemeClr val="lt1"/>
                </a:solidFill>
                <a:latin typeface="Nunito Sans"/>
                <a:ea typeface="Nunito Sans"/>
                <a:cs typeface="Nunito Sans"/>
                <a:sym typeface="Nunito Sans"/>
              </a:rPr>
              <a:t>Establish a collaboration with CSO</a:t>
            </a:r>
            <a:endParaRPr sz="900">
              <a:solidFill>
                <a:schemeClr val="lt1"/>
              </a:solidFill>
              <a:latin typeface="Nunito Sans"/>
              <a:ea typeface="Nunito Sans"/>
              <a:cs typeface="Nunito Sans"/>
              <a:sym typeface="Nunito Sans"/>
            </a:endParaRPr>
          </a:p>
        </p:txBody>
      </p:sp>
      <p:sp>
        <p:nvSpPr>
          <p:cNvPr id="314" name="Google Shape;314;p39"/>
          <p:cNvSpPr txBox="1"/>
          <p:nvPr/>
        </p:nvSpPr>
        <p:spPr>
          <a:xfrm>
            <a:off x="3377205" y="1156100"/>
            <a:ext cx="1286400" cy="533400"/>
          </a:xfrm>
          <a:prstGeom prst="rect">
            <a:avLst/>
          </a:prstGeom>
          <a:noFill/>
          <a:ln>
            <a:noFill/>
          </a:ln>
        </p:spPr>
        <p:txBody>
          <a:bodyPr anchorCtr="0" anchor="b" bIns="0" lIns="0" spcFirstLastPara="1" rIns="0" wrap="square" tIns="0">
            <a:noAutofit/>
          </a:bodyPr>
          <a:lstStyle/>
          <a:p>
            <a:pPr indent="0" lvl="0" marL="0" marR="0" rtl="0" algn="ctr">
              <a:lnSpc>
                <a:spcPct val="100000"/>
              </a:lnSpc>
              <a:spcBef>
                <a:spcPts val="0"/>
              </a:spcBef>
              <a:spcAft>
                <a:spcPts val="0"/>
              </a:spcAft>
              <a:buNone/>
            </a:pPr>
            <a:r>
              <a:rPr lang="en" sz="900">
                <a:solidFill>
                  <a:schemeClr val="lt1"/>
                </a:solidFill>
                <a:latin typeface="Nunito Sans"/>
                <a:ea typeface="Nunito Sans"/>
                <a:cs typeface="Nunito Sans"/>
                <a:sym typeface="Nunito Sans"/>
              </a:rPr>
              <a:t>Organize the Event</a:t>
            </a:r>
            <a:endParaRPr sz="900">
              <a:solidFill>
                <a:schemeClr val="lt1"/>
              </a:solidFill>
              <a:latin typeface="Nunito Sans"/>
              <a:ea typeface="Nunito Sans"/>
              <a:cs typeface="Nunito Sans"/>
              <a:sym typeface="Nunito Sans"/>
            </a:endParaRPr>
          </a:p>
          <a:p>
            <a:pPr indent="0" lvl="0" marL="0" marR="0" rtl="0" algn="ctr">
              <a:lnSpc>
                <a:spcPct val="100000"/>
              </a:lnSpc>
              <a:spcBef>
                <a:spcPts val="0"/>
              </a:spcBef>
              <a:spcAft>
                <a:spcPts val="0"/>
              </a:spcAft>
              <a:buNone/>
            </a:pPr>
            <a:r>
              <a:rPr lang="en" sz="900">
                <a:solidFill>
                  <a:schemeClr val="lt1"/>
                </a:solidFill>
                <a:latin typeface="Nunito Sans"/>
                <a:ea typeface="Nunito Sans"/>
                <a:cs typeface="Nunito Sans"/>
                <a:sym typeface="Nunito Sans"/>
              </a:rPr>
              <a:t>Book the location</a:t>
            </a:r>
            <a:endParaRPr sz="900">
              <a:solidFill>
                <a:schemeClr val="lt1"/>
              </a:solidFill>
              <a:latin typeface="Nunito Sans"/>
              <a:ea typeface="Nunito Sans"/>
              <a:cs typeface="Nunito Sans"/>
              <a:sym typeface="Nunito Sans"/>
            </a:endParaRPr>
          </a:p>
          <a:p>
            <a:pPr indent="0" lvl="0" marL="0" marR="0" rtl="0" algn="ctr">
              <a:lnSpc>
                <a:spcPct val="100000"/>
              </a:lnSpc>
              <a:spcBef>
                <a:spcPts val="0"/>
              </a:spcBef>
              <a:spcAft>
                <a:spcPts val="0"/>
              </a:spcAft>
              <a:buNone/>
            </a:pPr>
            <a:r>
              <a:rPr lang="en" sz="900">
                <a:solidFill>
                  <a:schemeClr val="lt1"/>
                </a:solidFill>
                <a:latin typeface="Nunito Sans"/>
                <a:ea typeface="Nunito Sans"/>
                <a:cs typeface="Nunito Sans"/>
                <a:sym typeface="Nunito Sans"/>
              </a:rPr>
              <a:t>Book the flights</a:t>
            </a:r>
            <a:endParaRPr sz="900">
              <a:solidFill>
                <a:schemeClr val="lt1"/>
              </a:solidFill>
              <a:latin typeface="Nunito Sans"/>
              <a:ea typeface="Nunito Sans"/>
              <a:cs typeface="Nunito Sans"/>
              <a:sym typeface="Nunito Sans"/>
            </a:endParaRPr>
          </a:p>
          <a:p>
            <a:pPr indent="0" lvl="0" marL="0" marR="0" rtl="0" algn="ctr">
              <a:lnSpc>
                <a:spcPct val="100000"/>
              </a:lnSpc>
              <a:spcBef>
                <a:spcPts val="0"/>
              </a:spcBef>
              <a:spcAft>
                <a:spcPts val="0"/>
              </a:spcAft>
              <a:buNone/>
            </a:pPr>
            <a:r>
              <a:rPr lang="en" sz="900">
                <a:solidFill>
                  <a:schemeClr val="lt1"/>
                </a:solidFill>
                <a:latin typeface="Nunito Sans"/>
                <a:ea typeface="Nunito Sans"/>
                <a:cs typeface="Nunito Sans"/>
                <a:sym typeface="Nunito Sans"/>
              </a:rPr>
              <a:t>Book the accommodation</a:t>
            </a:r>
            <a:endParaRPr sz="900">
              <a:solidFill>
                <a:schemeClr val="lt1"/>
              </a:solidFill>
              <a:latin typeface="Nunito Sans"/>
              <a:ea typeface="Nunito Sans"/>
              <a:cs typeface="Nunito Sans"/>
              <a:sym typeface="Nunito Sans"/>
            </a:endParaRPr>
          </a:p>
        </p:txBody>
      </p:sp>
      <p:sp>
        <p:nvSpPr>
          <p:cNvPr id="315" name="Google Shape;315;p39"/>
          <p:cNvSpPr txBox="1"/>
          <p:nvPr/>
        </p:nvSpPr>
        <p:spPr>
          <a:xfrm>
            <a:off x="5436010" y="1156100"/>
            <a:ext cx="1286400" cy="533400"/>
          </a:xfrm>
          <a:prstGeom prst="rect">
            <a:avLst/>
          </a:prstGeom>
          <a:noFill/>
          <a:ln>
            <a:noFill/>
          </a:ln>
        </p:spPr>
        <p:txBody>
          <a:bodyPr anchorCtr="0" anchor="b" bIns="0" lIns="0" spcFirstLastPara="1" rIns="0" wrap="square" tIns="0">
            <a:noAutofit/>
          </a:bodyPr>
          <a:lstStyle/>
          <a:p>
            <a:pPr indent="0" lvl="0" marL="0" marR="0" rtl="0" algn="ctr">
              <a:lnSpc>
                <a:spcPct val="100000"/>
              </a:lnSpc>
              <a:spcBef>
                <a:spcPts val="0"/>
              </a:spcBef>
              <a:spcAft>
                <a:spcPts val="0"/>
              </a:spcAft>
              <a:buNone/>
            </a:pPr>
            <a:r>
              <a:rPr lang="en" sz="900">
                <a:solidFill>
                  <a:schemeClr val="lt1"/>
                </a:solidFill>
                <a:latin typeface="Nunito Sans"/>
                <a:ea typeface="Nunito Sans"/>
                <a:cs typeface="Nunito Sans"/>
                <a:sym typeface="Nunito Sans"/>
              </a:rPr>
              <a:t>Supervision of the event</a:t>
            </a:r>
            <a:endParaRPr sz="900">
              <a:solidFill>
                <a:schemeClr val="lt1"/>
              </a:solidFill>
              <a:latin typeface="Nunito Sans"/>
              <a:ea typeface="Nunito Sans"/>
              <a:cs typeface="Nunito Sans"/>
              <a:sym typeface="Nunito Sans"/>
            </a:endParaRPr>
          </a:p>
        </p:txBody>
      </p:sp>
      <p:sp>
        <p:nvSpPr>
          <p:cNvPr id="316" name="Google Shape;316;p39"/>
          <p:cNvSpPr txBox="1"/>
          <p:nvPr/>
        </p:nvSpPr>
        <p:spPr>
          <a:xfrm>
            <a:off x="2418175" y="4063600"/>
            <a:ext cx="1286400" cy="5334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None/>
            </a:pPr>
            <a:r>
              <a:rPr lang="en" sz="900">
                <a:solidFill>
                  <a:schemeClr val="lt1"/>
                </a:solidFill>
                <a:latin typeface="Nunito Sans"/>
                <a:ea typeface="Nunito Sans"/>
                <a:cs typeface="Nunito Sans"/>
                <a:sym typeface="Nunito Sans"/>
              </a:rPr>
              <a:t>Book the Speakers</a:t>
            </a:r>
            <a:endParaRPr sz="900">
              <a:solidFill>
                <a:schemeClr val="lt1"/>
              </a:solidFill>
              <a:latin typeface="Nunito Sans"/>
              <a:ea typeface="Nunito Sans"/>
              <a:cs typeface="Nunito Sans"/>
              <a:sym typeface="Nunito Sans"/>
            </a:endParaRPr>
          </a:p>
        </p:txBody>
      </p:sp>
      <p:sp>
        <p:nvSpPr>
          <p:cNvPr id="317" name="Google Shape;317;p39"/>
          <p:cNvSpPr txBox="1"/>
          <p:nvPr/>
        </p:nvSpPr>
        <p:spPr>
          <a:xfrm>
            <a:off x="4446255" y="4063600"/>
            <a:ext cx="1286400" cy="5334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None/>
            </a:pPr>
            <a:r>
              <a:rPr lang="en" sz="900">
                <a:solidFill>
                  <a:schemeClr val="lt1"/>
                </a:solidFill>
                <a:latin typeface="Nunito Sans"/>
                <a:ea typeface="Nunito Sans"/>
                <a:cs typeface="Nunito Sans"/>
                <a:sym typeface="Nunito Sans"/>
              </a:rPr>
              <a:t>Promote the event </a:t>
            </a:r>
            <a:endParaRPr sz="900">
              <a:solidFill>
                <a:schemeClr val="lt1"/>
              </a:solidFill>
              <a:latin typeface="Nunito Sans"/>
              <a:ea typeface="Nunito Sans"/>
              <a:cs typeface="Nunito Sans"/>
              <a:sym typeface="Nunito Sans"/>
            </a:endParaRPr>
          </a:p>
        </p:txBody>
      </p:sp>
      <p:sp>
        <p:nvSpPr>
          <p:cNvPr id="318" name="Google Shape;318;p39"/>
          <p:cNvSpPr txBox="1"/>
          <p:nvPr/>
        </p:nvSpPr>
        <p:spPr>
          <a:xfrm>
            <a:off x="6474335" y="4063600"/>
            <a:ext cx="1286400" cy="5334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None/>
            </a:pPr>
            <a:r>
              <a:rPr lang="en" sz="900">
                <a:solidFill>
                  <a:schemeClr val="lt1"/>
                </a:solidFill>
                <a:latin typeface="Nunito Sans"/>
                <a:ea typeface="Nunito Sans"/>
                <a:cs typeface="Nunito Sans"/>
                <a:sym typeface="Nunito Sans"/>
              </a:rPr>
              <a:t>Follow-up with the key persons</a:t>
            </a:r>
            <a:endParaRPr sz="900">
              <a:solidFill>
                <a:schemeClr val="lt1"/>
              </a:solidFill>
              <a:latin typeface="Nunito Sans"/>
              <a:ea typeface="Nunito Sans"/>
              <a:cs typeface="Nunito Sans"/>
              <a:sym typeface="Nunito Sans"/>
            </a:endParaRPr>
          </a:p>
          <a:p>
            <a:pPr indent="0" lvl="0" marL="0" marR="0" rtl="0" algn="ctr">
              <a:lnSpc>
                <a:spcPct val="100000"/>
              </a:lnSpc>
              <a:spcBef>
                <a:spcPts val="0"/>
              </a:spcBef>
              <a:spcAft>
                <a:spcPts val="0"/>
              </a:spcAft>
              <a:buNone/>
            </a:pPr>
            <a:r>
              <a:rPr lang="en" sz="900">
                <a:solidFill>
                  <a:schemeClr val="lt1"/>
                </a:solidFill>
                <a:latin typeface="Nunito Sans"/>
                <a:ea typeface="Nunito Sans"/>
                <a:cs typeface="Nunito Sans"/>
                <a:sym typeface="Nunito Sans"/>
              </a:rPr>
              <a:t>Plan for future seminars</a:t>
            </a:r>
            <a:endParaRPr sz="900">
              <a:solidFill>
                <a:schemeClr val="lt1"/>
              </a:solidFill>
              <a:latin typeface="Nunito Sans"/>
              <a:ea typeface="Nunito Sans"/>
              <a:cs typeface="Nunito Sans"/>
              <a:sym typeface="Nunito Sans"/>
            </a:endParaRPr>
          </a:p>
        </p:txBody>
      </p:sp>
      <p:pic>
        <p:nvPicPr>
          <p:cNvPr id="319" name="Google Shape;319;p39"/>
          <p:cNvPicPr preferRelativeResize="0"/>
          <p:nvPr/>
        </p:nvPicPr>
        <p:blipFill>
          <a:blip r:embed="rId3">
            <a:alphaModFix/>
          </a:blip>
          <a:stretch>
            <a:fillRect/>
          </a:stretch>
        </p:blipFill>
        <p:spPr>
          <a:xfrm>
            <a:off x="123150" y="3734075"/>
            <a:ext cx="967450" cy="133377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323" name="Shape 323"/>
        <p:cNvGrpSpPr/>
        <p:nvPr/>
      </p:nvGrpSpPr>
      <p:grpSpPr>
        <a:xfrm>
          <a:off x="0" y="0"/>
          <a:ext cx="0" cy="0"/>
          <a:chOff x="0" y="0"/>
          <a:chExt cx="0" cy="0"/>
        </a:xfrm>
      </p:grpSpPr>
      <p:sp>
        <p:nvSpPr>
          <p:cNvPr id="324" name="Google Shape;324;p40"/>
          <p:cNvSpPr txBox="1"/>
          <p:nvPr>
            <p:ph idx="4294967295" type="ctrTitle"/>
          </p:nvPr>
        </p:nvSpPr>
        <p:spPr>
          <a:xfrm>
            <a:off x="68575" y="3921267"/>
            <a:ext cx="7772400" cy="115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7000"/>
              <a:t>Thank you.</a:t>
            </a:r>
            <a:endParaRPr b="1" sz="7000"/>
          </a:p>
        </p:txBody>
      </p:sp>
      <p:sp>
        <p:nvSpPr>
          <p:cNvPr id="325" name="Google Shape;325;p40"/>
          <p:cNvSpPr txBox="1"/>
          <p:nvPr/>
        </p:nvSpPr>
        <p:spPr>
          <a:xfrm>
            <a:off x="1628400" y="1306050"/>
            <a:ext cx="5887200" cy="178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600">
                <a:solidFill>
                  <a:srgbClr val="FFFFFF"/>
                </a:solidFill>
              </a:rPr>
              <a:t>Our Goal:</a:t>
            </a:r>
            <a:endParaRPr sz="2600">
              <a:solidFill>
                <a:srgbClr val="FFFFFF"/>
              </a:solidFill>
            </a:endParaRPr>
          </a:p>
          <a:p>
            <a:pPr indent="0" lvl="0" marL="0" rtl="0" algn="ctr">
              <a:spcBef>
                <a:spcPts val="0"/>
              </a:spcBef>
              <a:spcAft>
                <a:spcPts val="0"/>
              </a:spcAft>
              <a:buNone/>
            </a:pPr>
            <a:r>
              <a:rPr lang="en" sz="2600">
                <a:solidFill>
                  <a:srgbClr val="FFFFFF"/>
                </a:solidFill>
              </a:rPr>
              <a:t>Build and Execute a 3-year Action Plan on Mental Health in Cyprus Sports</a:t>
            </a:r>
            <a:endParaRPr sz="2600">
              <a:solidFill>
                <a:srgbClr val="FFFFFF"/>
              </a:solidFill>
            </a:endParaRPr>
          </a:p>
        </p:txBody>
      </p:sp>
      <p:pic>
        <p:nvPicPr>
          <p:cNvPr id="326" name="Google Shape;326;p40"/>
          <p:cNvPicPr preferRelativeResize="0"/>
          <p:nvPr/>
        </p:nvPicPr>
        <p:blipFill>
          <a:blip r:embed="rId3">
            <a:alphaModFix amt="94000"/>
          </a:blip>
          <a:stretch>
            <a:fillRect/>
          </a:stretch>
        </p:blipFill>
        <p:spPr>
          <a:xfrm>
            <a:off x="7254500" y="2648925"/>
            <a:ext cx="1670925" cy="23036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6" name="Shape 106"/>
        <p:cNvGrpSpPr/>
        <p:nvPr/>
      </p:nvGrpSpPr>
      <p:grpSpPr>
        <a:xfrm>
          <a:off x="0" y="0"/>
          <a:ext cx="0" cy="0"/>
          <a:chOff x="0" y="0"/>
          <a:chExt cx="0" cy="0"/>
        </a:xfrm>
      </p:grpSpPr>
      <p:sp>
        <p:nvSpPr>
          <p:cNvPr id="107" name="Google Shape;107;p17"/>
          <p:cNvSpPr txBox="1"/>
          <p:nvPr>
            <p:ph type="title"/>
          </p:nvPr>
        </p:nvSpPr>
        <p:spPr>
          <a:xfrm>
            <a:off x="511425" y="125450"/>
            <a:ext cx="3517200" cy="97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latin typeface="Arial"/>
                <a:ea typeface="Arial"/>
                <a:cs typeface="Arial"/>
                <a:sym typeface="Arial"/>
              </a:rPr>
              <a:t>About us</a:t>
            </a:r>
            <a:endParaRPr>
              <a:latin typeface="Arial"/>
              <a:ea typeface="Arial"/>
              <a:cs typeface="Arial"/>
              <a:sym typeface="Arial"/>
            </a:endParaRPr>
          </a:p>
        </p:txBody>
      </p:sp>
      <p:sp>
        <p:nvSpPr>
          <p:cNvPr id="108" name="Google Shape;108;p17"/>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09" name="Google Shape;109;p17"/>
          <p:cNvSpPr txBox="1"/>
          <p:nvPr>
            <p:ph idx="1" type="body"/>
          </p:nvPr>
        </p:nvSpPr>
        <p:spPr>
          <a:xfrm>
            <a:off x="511425" y="1174250"/>
            <a:ext cx="3517200" cy="29577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1300">
                <a:latin typeface="Arial"/>
                <a:ea typeface="Arial"/>
                <a:cs typeface="Arial"/>
                <a:sym typeface="Arial"/>
              </a:rPr>
              <a:t>GDA Sports Ltd was founded by Nectarios Alexandrou on May 2021. </a:t>
            </a:r>
            <a:endParaRPr sz="1300">
              <a:latin typeface="Arial"/>
              <a:ea typeface="Arial"/>
              <a:cs typeface="Arial"/>
              <a:sym typeface="Arial"/>
            </a:endParaRPr>
          </a:p>
          <a:p>
            <a:pPr indent="0" lvl="0" marL="0" rtl="0" algn="l">
              <a:spcBef>
                <a:spcPts val="600"/>
              </a:spcBef>
              <a:spcAft>
                <a:spcPts val="0"/>
              </a:spcAft>
              <a:buNone/>
            </a:pPr>
            <a:r>
              <a:t/>
            </a:r>
            <a:endParaRPr sz="1300">
              <a:latin typeface="Arial"/>
              <a:ea typeface="Arial"/>
              <a:cs typeface="Arial"/>
              <a:sym typeface="Arial"/>
            </a:endParaRPr>
          </a:p>
          <a:p>
            <a:pPr indent="0" lvl="0" marL="0" rtl="0" algn="l">
              <a:spcBef>
                <a:spcPts val="600"/>
              </a:spcBef>
              <a:spcAft>
                <a:spcPts val="0"/>
              </a:spcAft>
              <a:buNone/>
            </a:pPr>
            <a:r>
              <a:rPr lang="en" sz="1300">
                <a:latin typeface="Arial"/>
                <a:ea typeface="Arial"/>
                <a:cs typeface="Arial"/>
                <a:sym typeface="Arial"/>
              </a:rPr>
              <a:t>Main Focus -&gt; Organize events, such as camps, tournaments, seminars and conferences around the field of “Sports and mental Education”</a:t>
            </a:r>
            <a:endParaRPr sz="1300">
              <a:latin typeface="Arial"/>
              <a:ea typeface="Arial"/>
              <a:cs typeface="Arial"/>
              <a:sym typeface="Arial"/>
            </a:endParaRPr>
          </a:p>
          <a:p>
            <a:pPr indent="0" lvl="0" marL="0" rtl="0" algn="l">
              <a:spcBef>
                <a:spcPts val="600"/>
              </a:spcBef>
              <a:spcAft>
                <a:spcPts val="0"/>
              </a:spcAft>
              <a:buNone/>
            </a:pPr>
            <a:r>
              <a:t/>
            </a:r>
            <a:endParaRPr sz="1300">
              <a:latin typeface="Arial"/>
              <a:ea typeface="Arial"/>
              <a:cs typeface="Arial"/>
              <a:sym typeface="Arial"/>
            </a:endParaRPr>
          </a:p>
          <a:p>
            <a:pPr indent="0" lvl="0" marL="0" rtl="0" algn="l">
              <a:spcBef>
                <a:spcPts val="600"/>
              </a:spcBef>
              <a:spcAft>
                <a:spcPts val="0"/>
              </a:spcAft>
              <a:buNone/>
            </a:pPr>
            <a:r>
              <a:rPr lang="en" sz="1300">
                <a:latin typeface="Arial"/>
                <a:ea typeface="Arial"/>
                <a:cs typeface="Arial"/>
                <a:sym typeface="Arial"/>
              </a:rPr>
              <a:t>Contact us at:</a:t>
            </a:r>
            <a:endParaRPr sz="1300">
              <a:latin typeface="Arial"/>
              <a:ea typeface="Arial"/>
              <a:cs typeface="Arial"/>
              <a:sym typeface="Arial"/>
            </a:endParaRPr>
          </a:p>
          <a:p>
            <a:pPr indent="-311150" lvl="0" marL="457200" rtl="0" algn="l">
              <a:spcBef>
                <a:spcPts val="600"/>
              </a:spcBef>
              <a:spcAft>
                <a:spcPts val="0"/>
              </a:spcAft>
              <a:buSzPts val="1300"/>
              <a:buFont typeface="Arial"/>
              <a:buChar char="▪"/>
            </a:pPr>
            <a:r>
              <a:rPr lang="en" sz="1300" u="sng">
                <a:solidFill>
                  <a:schemeClr val="hlink"/>
                </a:solidFill>
                <a:latin typeface="Arial"/>
                <a:ea typeface="Arial"/>
                <a:cs typeface="Arial"/>
                <a:sym typeface="Arial"/>
                <a:hlinkClick r:id="rId4"/>
              </a:rPr>
              <a:t>info@gdasports.com</a:t>
            </a:r>
            <a:endParaRPr sz="1300">
              <a:latin typeface="Arial"/>
              <a:ea typeface="Arial"/>
              <a:cs typeface="Arial"/>
              <a:sym typeface="Arial"/>
            </a:endParaRPr>
          </a:p>
          <a:p>
            <a:pPr indent="-311150" lvl="0" marL="457200" rtl="0" algn="l">
              <a:spcBef>
                <a:spcPts val="1000"/>
              </a:spcBef>
              <a:spcAft>
                <a:spcPts val="0"/>
              </a:spcAft>
              <a:buSzPts val="1300"/>
              <a:buFont typeface="Arial"/>
              <a:buChar char="▪"/>
            </a:pPr>
            <a:r>
              <a:rPr lang="en" sz="1300" u="sng">
                <a:solidFill>
                  <a:schemeClr val="hlink"/>
                </a:solidFill>
                <a:latin typeface="Arial"/>
                <a:ea typeface="Arial"/>
                <a:cs typeface="Arial"/>
                <a:sym typeface="Arial"/>
                <a:hlinkClick r:id="rId5"/>
              </a:rPr>
              <a:t>admin@gdasports.com</a:t>
            </a:r>
            <a:endParaRPr sz="1300">
              <a:latin typeface="Arial"/>
              <a:ea typeface="Arial"/>
              <a:cs typeface="Arial"/>
              <a:sym typeface="Arial"/>
            </a:endParaRPr>
          </a:p>
          <a:p>
            <a:pPr indent="-311150" lvl="0" marL="457200" rtl="0" algn="l">
              <a:spcBef>
                <a:spcPts val="1000"/>
              </a:spcBef>
              <a:spcAft>
                <a:spcPts val="1000"/>
              </a:spcAft>
              <a:buSzPts val="1300"/>
              <a:buFont typeface="Arial"/>
              <a:buChar char="▪"/>
            </a:pPr>
            <a:r>
              <a:rPr lang="en" sz="1300">
                <a:latin typeface="Arial"/>
                <a:ea typeface="Arial"/>
                <a:cs typeface="Arial"/>
                <a:sym typeface="Arial"/>
              </a:rPr>
              <a:t>+357 96 797111</a:t>
            </a:r>
            <a:endParaRPr sz="1300">
              <a:latin typeface="Arial"/>
              <a:ea typeface="Arial"/>
              <a:cs typeface="Arial"/>
              <a:sym typeface="Arial"/>
            </a:endParaRPr>
          </a:p>
        </p:txBody>
      </p:sp>
      <p:pic>
        <p:nvPicPr>
          <p:cNvPr id="110" name="Google Shape;110;p17"/>
          <p:cNvPicPr preferRelativeResize="0"/>
          <p:nvPr/>
        </p:nvPicPr>
        <p:blipFill>
          <a:blip r:embed="rId6">
            <a:alphaModFix/>
          </a:blip>
          <a:stretch>
            <a:fillRect/>
          </a:stretch>
        </p:blipFill>
        <p:spPr>
          <a:xfrm>
            <a:off x="7881572" y="3539616"/>
            <a:ext cx="1094450" cy="150882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18"/>
          <p:cNvSpPr txBox="1"/>
          <p:nvPr>
            <p:ph idx="2" type="body"/>
          </p:nvPr>
        </p:nvSpPr>
        <p:spPr>
          <a:xfrm>
            <a:off x="5086075" y="1021800"/>
            <a:ext cx="3470700" cy="30999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Font typeface="Arial"/>
              <a:buAutoNum type="arabicPeriod"/>
            </a:pPr>
            <a:r>
              <a:rPr b="1" lang="en">
                <a:latin typeface="Arial"/>
                <a:ea typeface="Arial"/>
                <a:cs typeface="Arial"/>
                <a:sym typeface="Arial"/>
              </a:rPr>
              <a:t>Goal of the Event</a:t>
            </a:r>
            <a:endParaRPr b="1">
              <a:latin typeface="Arial"/>
              <a:ea typeface="Arial"/>
              <a:cs typeface="Arial"/>
              <a:sym typeface="Arial"/>
            </a:endParaRPr>
          </a:p>
          <a:p>
            <a:pPr indent="-342900" lvl="0" marL="457200" rtl="0" algn="l">
              <a:spcBef>
                <a:spcPts val="1000"/>
              </a:spcBef>
              <a:spcAft>
                <a:spcPts val="0"/>
              </a:spcAft>
              <a:buSzPts val="1800"/>
              <a:buFont typeface="Arial"/>
              <a:buAutoNum type="arabicPeriod"/>
            </a:pPr>
            <a:r>
              <a:rPr b="1" lang="en">
                <a:latin typeface="Arial"/>
                <a:ea typeface="Arial"/>
                <a:cs typeface="Arial"/>
                <a:sym typeface="Arial"/>
              </a:rPr>
              <a:t>Agenda </a:t>
            </a:r>
            <a:r>
              <a:rPr b="1" lang="en">
                <a:latin typeface="Arial"/>
                <a:ea typeface="Arial"/>
                <a:cs typeface="Arial"/>
                <a:sym typeface="Arial"/>
              </a:rPr>
              <a:t>of the Event</a:t>
            </a:r>
            <a:endParaRPr b="1">
              <a:latin typeface="Arial"/>
              <a:ea typeface="Arial"/>
              <a:cs typeface="Arial"/>
              <a:sym typeface="Arial"/>
            </a:endParaRPr>
          </a:p>
          <a:p>
            <a:pPr indent="-342900" lvl="0" marL="457200" rtl="0" algn="l">
              <a:spcBef>
                <a:spcPts val="1000"/>
              </a:spcBef>
              <a:spcAft>
                <a:spcPts val="1000"/>
              </a:spcAft>
              <a:buSzPts val="1800"/>
              <a:buFont typeface="Arial"/>
              <a:buAutoNum type="arabicPeriod"/>
            </a:pPr>
            <a:r>
              <a:rPr b="1" lang="en">
                <a:latin typeface="Arial"/>
                <a:ea typeface="Arial"/>
                <a:cs typeface="Arial"/>
                <a:sym typeface="Arial"/>
              </a:rPr>
              <a:t>Sponsorship Packages</a:t>
            </a:r>
            <a:endParaRPr b="1">
              <a:latin typeface="Arial"/>
              <a:ea typeface="Arial"/>
              <a:cs typeface="Arial"/>
              <a:sym typeface="Arial"/>
            </a:endParaRPr>
          </a:p>
        </p:txBody>
      </p:sp>
      <p:sp>
        <p:nvSpPr>
          <p:cNvPr id="116" name="Google Shape;116;p18"/>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17" name="Google Shape;117;p18"/>
          <p:cNvPicPr preferRelativeResize="0"/>
          <p:nvPr/>
        </p:nvPicPr>
        <p:blipFill>
          <a:blip r:embed="rId3">
            <a:alphaModFix amt="30000"/>
          </a:blip>
          <a:stretch>
            <a:fillRect/>
          </a:stretch>
        </p:blipFill>
        <p:spPr>
          <a:xfrm flipH="1">
            <a:off x="0" y="0"/>
            <a:ext cx="5086075" cy="3810000"/>
          </a:xfrm>
          <a:prstGeom prst="rect">
            <a:avLst/>
          </a:prstGeom>
          <a:noFill/>
          <a:ln>
            <a:noFill/>
          </a:ln>
          <a:effectLst>
            <a:reflection blurRad="0" dir="5400000" dist="38100" endA="0" endPos="30000" fadeDir="5400012" kx="0" rotWithShape="0" algn="bl" stPos="0" sy="-100000" ky="0"/>
          </a:effectLst>
        </p:spPr>
      </p:pic>
      <p:sp>
        <p:nvSpPr>
          <p:cNvPr id="118" name="Google Shape;118;p18"/>
          <p:cNvSpPr txBox="1"/>
          <p:nvPr/>
        </p:nvSpPr>
        <p:spPr>
          <a:xfrm>
            <a:off x="1028701" y="1794450"/>
            <a:ext cx="2731800" cy="2001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600">
                <a:solidFill>
                  <a:schemeClr val="lt1"/>
                </a:solidFill>
              </a:rPr>
              <a:t>Mental Health Awareness Event in Cyprus’ Sport</a:t>
            </a:r>
            <a:endParaRPr sz="2600">
              <a:solidFill>
                <a:schemeClr val="lt1"/>
              </a:solidFill>
            </a:endParaRPr>
          </a:p>
          <a:p>
            <a:pPr indent="0" lvl="0" marL="0" rtl="0" algn="l">
              <a:spcBef>
                <a:spcPts val="0"/>
              </a:spcBef>
              <a:spcAft>
                <a:spcPts val="0"/>
              </a:spcAft>
              <a:buNone/>
            </a:pPr>
            <a:r>
              <a:t/>
            </a:r>
            <a:endParaRPr>
              <a:latin typeface="Nunito Sans"/>
              <a:ea typeface="Nunito Sans"/>
              <a:cs typeface="Nunito Sans"/>
              <a:sym typeface="Nunito Sans"/>
            </a:endParaRPr>
          </a:p>
        </p:txBody>
      </p:sp>
      <p:sp>
        <p:nvSpPr>
          <p:cNvPr id="119" name="Google Shape;119;p18"/>
          <p:cNvSpPr txBox="1"/>
          <p:nvPr/>
        </p:nvSpPr>
        <p:spPr>
          <a:xfrm>
            <a:off x="5244800" y="506475"/>
            <a:ext cx="16095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1700" u="sng">
                <a:solidFill>
                  <a:schemeClr val="dk1"/>
                </a:solidFill>
              </a:rPr>
              <a:t>Content:</a:t>
            </a:r>
            <a:endParaRPr sz="1700" u="sng"/>
          </a:p>
        </p:txBody>
      </p:sp>
      <p:pic>
        <p:nvPicPr>
          <p:cNvPr id="120" name="Google Shape;120;p18"/>
          <p:cNvPicPr preferRelativeResize="0"/>
          <p:nvPr/>
        </p:nvPicPr>
        <p:blipFill>
          <a:blip r:embed="rId4">
            <a:alphaModFix/>
          </a:blip>
          <a:stretch>
            <a:fillRect/>
          </a:stretch>
        </p:blipFill>
        <p:spPr>
          <a:xfrm>
            <a:off x="123150" y="3306025"/>
            <a:ext cx="1277950" cy="17618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124" name="Shape 124"/>
        <p:cNvGrpSpPr/>
        <p:nvPr/>
      </p:nvGrpSpPr>
      <p:grpSpPr>
        <a:xfrm>
          <a:off x="0" y="0"/>
          <a:ext cx="0" cy="0"/>
          <a:chOff x="0" y="0"/>
          <a:chExt cx="0" cy="0"/>
        </a:xfrm>
      </p:grpSpPr>
      <p:sp>
        <p:nvSpPr>
          <p:cNvPr id="125" name="Google Shape;125;p19"/>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26" name="Google Shape;126;p19"/>
          <p:cNvSpPr txBox="1"/>
          <p:nvPr>
            <p:ph idx="4294967295" type="ctrTitle"/>
          </p:nvPr>
        </p:nvSpPr>
        <p:spPr>
          <a:xfrm>
            <a:off x="685800" y="1205767"/>
            <a:ext cx="7772400" cy="1159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7200">
                <a:latin typeface="Arial"/>
                <a:ea typeface="Arial"/>
                <a:cs typeface="Arial"/>
                <a:sym typeface="Arial"/>
              </a:rPr>
              <a:t>The Goal of the Event</a:t>
            </a:r>
            <a:endParaRPr b="1" sz="7200">
              <a:latin typeface="Arial"/>
              <a:ea typeface="Arial"/>
              <a:cs typeface="Arial"/>
              <a:sym typeface="Arial"/>
            </a:endParaRPr>
          </a:p>
        </p:txBody>
      </p:sp>
      <p:pic>
        <p:nvPicPr>
          <p:cNvPr id="127" name="Google Shape;127;p19"/>
          <p:cNvPicPr preferRelativeResize="0"/>
          <p:nvPr/>
        </p:nvPicPr>
        <p:blipFill>
          <a:blip r:embed="rId3">
            <a:alphaModFix/>
          </a:blip>
          <a:stretch>
            <a:fillRect/>
          </a:stretch>
        </p:blipFill>
        <p:spPr>
          <a:xfrm>
            <a:off x="123151" y="2892800"/>
            <a:ext cx="1577675" cy="2175049"/>
          </a:xfrm>
          <a:prstGeom prst="rect">
            <a:avLst/>
          </a:prstGeom>
          <a:noFill/>
          <a:ln>
            <a:noFill/>
          </a:ln>
        </p:spPr>
      </p:pic>
      <p:sp>
        <p:nvSpPr>
          <p:cNvPr id="128" name="Google Shape;128;p19"/>
          <p:cNvSpPr txBox="1"/>
          <p:nvPr/>
        </p:nvSpPr>
        <p:spPr>
          <a:xfrm>
            <a:off x="2138516" y="4042611"/>
            <a:ext cx="6147600" cy="1242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Nunito Sans"/>
                <a:ea typeface="Nunito Sans"/>
                <a:cs typeface="Nunito Sans"/>
                <a:sym typeface="Nunito Sans"/>
              </a:rPr>
              <a:t>Η αναγκαιότητα του συνεδρίου. Videos.</a:t>
            </a:r>
            <a:endParaRPr>
              <a:latin typeface="Nunito Sans"/>
              <a:ea typeface="Nunito Sans"/>
              <a:cs typeface="Nunito Sans"/>
              <a:sym typeface="Nunito Sans"/>
            </a:endParaRPr>
          </a:p>
          <a:p>
            <a:pPr indent="0" lvl="0" marL="0" rtl="0" algn="l">
              <a:spcBef>
                <a:spcPts val="0"/>
              </a:spcBef>
              <a:spcAft>
                <a:spcPts val="0"/>
              </a:spcAft>
              <a:buNone/>
            </a:pPr>
            <a:r>
              <a:rPr lang="en" u="sng">
                <a:solidFill>
                  <a:schemeClr val="hlink"/>
                </a:solidFill>
                <a:latin typeface="Nunito Sans"/>
                <a:ea typeface="Nunito Sans"/>
                <a:cs typeface="Nunito Sans"/>
                <a:sym typeface="Nunito Sans"/>
                <a:hlinkClick r:id="rId4"/>
              </a:rPr>
              <a:t>https://youtu.be/VeTxu3ZMPJg</a:t>
            </a:r>
            <a:endParaRPr>
              <a:latin typeface="Nunito Sans"/>
              <a:ea typeface="Nunito Sans"/>
              <a:cs typeface="Nunito Sans"/>
              <a:sym typeface="Nunito Sans"/>
            </a:endParaRPr>
          </a:p>
          <a:p>
            <a:pPr indent="0" lvl="0" marL="0" rtl="0" algn="l">
              <a:spcBef>
                <a:spcPts val="0"/>
              </a:spcBef>
              <a:spcAft>
                <a:spcPts val="0"/>
              </a:spcAft>
              <a:buNone/>
            </a:pPr>
            <a:r>
              <a:rPr lang="en" u="sng">
                <a:solidFill>
                  <a:schemeClr val="hlink"/>
                </a:solidFill>
                <a:latin typeface="Nunito Sans"/>
                <a:ea typeface="Nunito Sans"/>
                <a:cs typeface="Nunito Sans"/>
                <a:sym typeface="Nunito Sans"/>
                <a:hlinkClick r:id="rId5"/>
              </a:rPr>
              <a:t>https://youtu.be/WtzYdBGQFw0</a:t>
            </a:r>
            <a:endParaRPr>
              <a:latin typeface="Nunito Sans"/>
              <a:ea typeface="Nunito Sans"/>
              <a:cs typeface="Nunito Sans"/>
              <a:sym typeface="Nunito Sans"/>
            </a:endParaRPr>
          </a:p>
          <a:p>
            <a:pPr indent="0" lvl="0" marL="0" rtl="0" algn="l">
              <a:spcBef>
                <a:spcPts val="0"/>
              </a:spcBef>
              <a:spcAft>
                <a:spcPts val="0"/>
              </a:spcAft>
              <a:buNone/>
            </a:pPr>
            <a:r>
              <a:rPr lang="en" u="sng">
                <a:solidFill>
                  <a:schemeClr val="hlink"/>
                </a:solidFill>
                <a:latin typeface="Nunito Sans"/>
                <a:ea typeface="Nunito Sans"/>
                <a:cs typeface="Nunito Sans"/>
                <a:sym typeface="Nunito Sans"/>
                <a:hlinkClick r:id="rId6"/>
              </a:rPr>
              <a:t>https://youtu.be/-cLxgXgHutY</a:t>
            </a:r>
            <a:endParaRPr>
              <a:latin typeface="Nunito Sans"/>
              <a:ea typeface="Nunito Sans"/>
              <a:cs typeface="Nunito Sans"/>
              <a:sym typeface="Nunito Sans"/>
            </a:endParaRPr>
          </a:p>
          <a:p>
            <a:pPr indent="0" lvl="0" marL="0" rtl="0" algn="l">
              <a:spcBef>
                <a:spcPts val="0"/>
              </a:spcBef>
              <a:spcAft>
                <a:spcPts val="0"/>
              </a:spcAft>
              <a:buNone/>
            </a:pPr>
            <a:r>
              <a:t/>
            </a:r>
            <a:endParaRPr>
              <a:latin typeface="Nunito Sans"/>
              <a:ea typeface="Nunito Sans"/>
              <a:cs typeface="Nunito Sans"/>
              <a:sym typeface="Nunito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1000"/>
                                        <p:tgtEl>
                                          <p:spTgt spid="1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0"/>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descr="HALT movie was created by HALT project team and present various cases of harassment and abuse in sports, testimonials, interviews in order to mobilize and sensitize the public about this, as well as to support the whistleblowing of harassment and abuse in sports.&#10;&#10;This work is supported by the project Halting Harassment and Abuse in Sports using Learning Technologies (HALT) &#10;• Programme: Erasmus +&#10;• Key action: Sport &#10;• Action type: Collaborative Partnerships&#10;• Call for proposals EAC/A05/2017&#10;• Application: 603479-EPP-1-2018-1-EL-SPO-SCP &#10;• Grant Agreement No: 2018-3678/001-001 / Project No: 2018-3678 (603479-GR) SPORT SCP&#10;• Contact information: sdouka@phed.auth.gr&#10;• Disclaimer: This project has been funded with support from the European Commission. This publication reflects the views only of the author, and the Commission cannot be held responsible for any use which may be made of the information contained therein" id="134" name="Google Shape;134;p20" title="HALT movie">
            <a:hlinkClick r:id="rId3"/>
          </p:cNvPr>
          <p:cNvPicPr preferRelativeResize="0"/>
          <p:nvPr/>
        </p:nvPicPr>
        <p:blipFill>
          <a:blip r:embed="rId4">
            <a:alphaModFix/>
          </a:blip>
          <a:stretch>
            <a:fillRect/>
          </a:stretch>
        </p:blipFill>
        <p:spPr>
          <a:xfrm>
            <a:off x="1602288" y="344463"/>
            <a:ext cx="5939434" cy="44545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1000"/>
                                        <p:tgtEl>
                                          <p:spTgt spid="1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1"/>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descr="The Kremlin has defended Russia's coaches at the Beijing Winter Games, after comments made by the president of the International Olympic Committee. Mr Thomas Bach had hit out at Eteri Tutberidze -- the coach of Russian skater Kamila Valieva -- for what he described as a &quot;chilling&quot; reaction to the teenager's performance in the women's figure skating final. The 15-year-old was favoured to win gold, but she made several mistakes in her routine and ended up finishing fourth. &#10;&#10;Subscribe to our channel here: https://cna.asia/youtubesub  &#10; &#10;Subscribe to our news service on Telegram: https://cna.asia/telegram &#10; &#10;Follow us: &#10;CNA: https://cna.asia &#10;CNA Lifestyle: http://www.cnalifestyle.com  &#10;Facebook: https://www.facebook.com/channelnewsasia &#10;Instagram: https://www.instagram.com/channelnewsasia &#10;Twitter: https://www.twitter.com/channelnewsasia" id="140" name="Google Shape;140;p21" title="Beijing Winter Games: Bach condemns coach's 'chilling' treatment of Russian skater Kamila Valieva">
            <a:hlinkClick r:id="rId3"/>
          </p:cNvPr>
          <p:cNvPicPr preferRelativeResize="0"/>
          <p:nvPr/>
        </p:nvPicPr>
        <p:blipFill>
          <a:blip r:embed="rId4">
            <a:alphaModFix/>
          </a:blip>
          <a:stretch>
            <a:fillRect/>
          </a:stretch>
        </p:blipFill>
        <p:spPr>
          <a:xfrm>
            <a:off x="1311275" y="152450"/>
            <a:ext cx="6654733" cy="49910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gtEl>
                                        <p:attrNameLst>
                                          <p:attrName>style.visibility</p:attrName>
                                        </p:attrNameLst>
                                      </p:cBhvr>
                                      <p:to>
                                        <p:strVal val="visible"/>
                                      </p:to>
                                    </p:set>
                                    <p:animEffect filter="fade" transition="in">
                                      <p:cBhvr>
                                        <p:cTn dur="1000"/>
                                        <p:tgtEl>
                                          <p:spTgt spid="1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2"/>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descr="International Olympic Committee president Thomas Bach said it was &quot;chilling&quot; to see the &quot;cold&quot; way Kamila Valieva was treated by her Russian coach after falls in her figure skating routine at at the Winter Olympics in Beijing.&#10;&#10;Valieva, weighed down by a doping scandal and questions over the wisdom of allowing her to compete, came fourth on Thursday after several mistakes.&#10;&#10;There was no hug and no comfort for the 15-year-old from coach Eteri Tutberidze when she immediately came off the ice, instead she was asked &quot;why did you stop fighting?&quot;&#10;&#10;Tutberidze, whose training methods were already under the spotlight, did put her arm around the young Russian while she waited for her score. But moments before that had demanded to know: &quot;Why did you let it go? Explain it to me, why?&quot;&#10;&#10;Valieva is the subject of an anti-doping investigation after testing positive for angina drug trimetazidine. The World Anti-Doping Agency (Wada) has also said it will be investigating Valieva's entourage, including coaches, doctors and other adults surrounding her.&#10;&#10;Please subscribe HERE http://bit.ly/1rbfUog&#10;&#10;#Olympics #BBCNews" id="146" name="Google Shape;146;p22" title="Actions of Kamila Valieva’s coach described as chilling - BBC News">
            <a:hlinkClick r:id="rId3"/>
          </p:cNvPr>
          <p:cNvPicPr preferRelativeResize="0"/>
          <p:nvPr/>
        </p:nvPicPr>
        <p:blipFill>
          <a:blip r:embed="rId4">
            <a:alphaModFix/>
          </a:blip>
          <a:stretch>
            <a:fillRect/>
          </a:stretch>
        </p:blipFill>
        <p:spPr>
          <a:xfrm>
            <a:off x="1406525" y="358775"/>
            <a:ext cx="6129934" cy="45974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
                                        </p:tgtEl>
                                        <p:attrNameLst>
                                          <p:attrName>style.visibility</p:attrName>
                                        </p:attrNameLst>
                                      </p:cBhvr>
                                      <p:to>
                                        <p:strVal val="visible"/>
                                      </p:to>
                                    </p:set>
                                    <p:animEffect filter="fade" transition="in">
                                      <p:cBhvr>
                                        <p:cTn dur="1000"/>
                                        <p:tgtEl>
                                          <p:spTgt spid="1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0" name="Shape 150"/>
        <p:cNvGrpSpPr/>
        <p:nvPr/>
      </p:nvGrpSpPr>
      <p:grpSpPr>
        <a:xfrm>
          <a:off x="0" y="0"/>
          <a:ext cx="0" cy="0"/>
          <a:chOff x="0" y="0"/>
          <a:chExt cx="0" cy="0"/>
        </a:xfrm>
      </p:grpSpPr>
      <p:sp>
        <p:nvSpPr>
          <p:cNvPr id="151" name="Google Shape;151;p23"/>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rgbClr val="FFFFFF"/>
                </a:solidFill>
              </a:rPr>
              <a:t>‹#›</a:t>
            </a:fld>
            <a:endParaRPr>
              <a:solidFill>
                <a:srgbClr val="FFFFFF"/>
              </a:solidFill>
            </a:endParaRPr>
          </a:p>
        </p:txBody>
      </p:sp>
      <p:sp>
        <p:nvSpPr>
          <p:cNvPr id="152" name="Google Shape;152;p23"/>
          <p:cNvSpPr txBox="1"/>
          <p:nvPr>
            <p:ph idx="4294967295" type="title"/>
          </p:nvPr>
        </p:nvSpPr>
        <p:spPr>
          <a:xfrm>
            <a:off x="125575" y="51450"/>
            <a:ext cx="3719100" cy="1439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600">
                <a:latin typeface="Arial"/>
                <a:ea typeface="Arial"/>
                <a:cs typeface="Arial"/>
                <a:sym typeface="Arial"/>
              </a:rPr>
              <a:t>Raise Awareness </a:t>
            </a:r>
            <a:endParaRPr sz="2600">
              <a:latin typeface="Arial"/>
              <a:ea typeface="Arial"/>
              <a:cs typeface="Arial"/>
              <a:sym typeface="Arial"/>
            </a:endParaRPr>
          </a:p>
          <a:p>
            <a:pPr indent="0" lvl="0" marL="0" rtl="0" algn="ctr">
              <a:spcBef>
                <a:spcPts val="0"/>
              </a:spcBef>
              <a:spcAft>
                <a:spcPts val="0"/>
              </a:spcAft>
              <a:buNone/>
            </a:pPr>
            <a:r>
              <a:rPr lang="en" sz="2600">
                <a:latin typeface="Arial"/>
                <a:ea typeface="Arial"/>
                <a:cs typeface="Arial"/>
                <a:sym typeface="Arial"/>
              </a:rPr>
              <a:t>for  Mental Health in Sports</a:t>
            </a:r>
            <a:endParaRPr sz="2600">
              <a:latin typeface="Arial"/>
              <a:ea typeface="Arial"/>
              <a:cs typeface="Arial"/>
              <a:sym typeface="Arial"/>
            </a:endParaRPr>
          </a:p>
          <a:p>
            <a:pPr indent="0" lvl="0" marL="0" rtl="0" algn="ctr">
              <a:spcBef>
                <a:spcPts val="0"/>
              </a:spcBef>
              <a:spcAft>
                <a:spcPts val="0"/>
              </a:spcAft>
              <a:buNone/>
            </a:pPr>
            <a:r>
              <a:t/>
            </a:r>
            <a:endParaRPr sz="2600"/>
          </a:p>
          <a:p>
            <a:pPr indent="0" lvl="0" marL="0" rtl="0" algn="ctr">
              <a:spcBef>
                <a:spcPts val="0"/>
              </a:spcBef>
              <a:spcAft>
                <a:spcPts val="0"/>
              </a:spcAft>
              <a:buNone/>
            </a:pPr>
            <a:r>
              <a:t/>
            </a:r>
            <a:endParaRPr sz="2600"/>
          </a:p>
          <a:p>
            <a:pPr indent="0" lvl="0" marL="0" rtl="0" algn="ctr">
              <a:spcBef>
                <a:spcPts val="0"/>
              </a:spcBef>
              <a:spcAft>
                <a:spcPts val="0"/>
              </a:spcAft>
              <a:buNone/>
            </a:pPr>
            <a:r>
              <a:t/>
            </a:r>
            <a:endParaRPr sz="2600"/>
          </a:p>
          <a:p>
            <a:pPr indent="0" lvl="0" marL="0" rtl="0" algn="ctr">
              <a:spcBef>
                <a:spcPts val="0"/>
              </a:spcBef>
              <a:spcAft>
                <a:spcPts val="0"/>
              </a:spcAft>
              <a:buNone/>
            </a:pPr>
            <a:r>
              <a:t/>
            </a:r>
            <a:endParaRPr sz="2600"/>
          </a:p>
          <a:p>
            <a:pPr indent="0" lvl="0" marL="0" rtl="0" algn="ctr">
              <a:spcBef>
                <a:spcPts val="0"/>
              </a:spcBef>
              <a:spcAft>
                <a:spcPts val="0"/>
              </a:spcAft>
              <a:buNone/>
            </a:pPr>
            <a:r>
              <a:t/>
            </a:r>
            <a:endParaRPr sz="2600"/>
          </a:p>
          <a:p>
            <a:pPr indent="0" lvl="0" marL="0" rtl="0" algn="ctr">
              <a:spcBef>
                <a:spcPts val="0"/>
              </a:spcBef>
              <a:spcAft>
                <a:spcPts val="0"/>
              </a:spcAft>
              <a:buNone/>
            </a:pPr>
            <a:r>
              <a:rPr lang="en" sz="2600">
                <a:latin typeface="Arial"/>
                <a:ea typeface="Arial"/>
                <a:cs typeface="Arial"/>
                <a:sym typeface="Arial"/>
              </a:rPr>
              <a:t>Create an Action Plan</a:t>
            </a:r>
            <a:endParaRPr sz="2600">
              <a:latin typeface="Arial"/>
              <a:ea typeface="Arial"/>
              <a:cs typeface="Arial"/>
              <a:sym typeface="Arial"/>
            </a:endParaRPr>
          </a:p>
        </p:txBody>
      </p:sp>
      <p:pic>
        <p:nvPicPr>
          <p:cNvPr id="153" name="Google Shape;153;p23"/>
          <p:cNvPicPr preferRelativeResize="0"/>
          <p:nvPr/>
        </p:nvPicPr>
        <p:blipFill>
          <a:blip r:embed="rId4">
            <a:alphaModFix/>
          </a:blip>
          <a:stretch>
            <a:fillRect/>
          </a:stretch>
        </p:blipFill>
        <p:spPr>
          <a:xfrm>
            <a:off x="7380910" y="2574800"/>
            <a:ext cx="1577675" cy="217504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Ulysses template">
  <a:themeElements>
    <a:clrScheme name="Custom 347">
      <a:dk1>
        <a:srgbClr val="000000"/>
      </a:dk1>
      <a:lt1>
        <a:srgbClr val="FFFFFF"/>
      </a:lt1>
      <a:dk2>
        <a:srgbClr val="575E5F"/>
      </a:dk2>
      <a:lt2>
        <a:srgbClr val="E7E4DD"/>
      </a:lt2>
      <a:accent1>
        <a:srgbClr val="F67031"/>
      </a:accent1>
      <a:accent2>
        <a:srgbClr val="FFA400"/>
      </a:accent2>
      <a:accent3>
        <a:srgbClr val="7A7AAA"/>
      </a:accent3>
      <a:accent4>
        <a:srgbClr val="00BCD4"/>
      </a:accent4>
      <a:accent5>
        <a:srgbClr val="F2496F"/>
      </a:accent5>
      <a:accent6>
        <a:srgbClr val="A2324B"/>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